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1"/>
  </p:sldMasterIdLst>
  <p:notesMasterIdLst>
    <p:notesMasterId r:id="rId7"/>
  </p:notesMasterIdLst>
  <p:handoutMasterIdLst>
    <p:handoutMasterId r:id="rId8"/>
  </p:handoutMasterIdLst>
  <p:sldIdLst>
    <p:sldId id="376" r:id="rId2"/>
    <p:sldId id="377" r:id="rId3"/>
    <p:sldId id="380" r:id="rId4"/>
    <p:sldId id="378" r:id="rId5"/>
    <p:sldId id="382" r:id="rId6"/>
  </p:sldIdLst>
  <p:sldSz cx="12192000" cy="6858000"/>
  <p:notesSz cx="6858000" cy="9144000"/>
  <p:embeddedFontLst>
    <p:embeddedFont>
      <p:font typeface="Brandon Grotesque Bold All Caps" panose="020B0803020203060202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nter" panose="020B0502030000000004" pitchFamily="34" charset="0"/>
      <p:regular r:id="rId14"/>
      <p:bold r:id="rId15"/>
      <p:italic r:id="rId16"/>
      <p:boldItalic r:id="rId17"/>
    </p:embeddedFont>
    <p:embeddedFont>
      <p:font typeface="Inter Extra Bold" panose="02000903000000020004" pitchFamily="50" charset="0"/>
      <p:bold r:id="rId18"/>
      <p:boldItalic r:id="rId19"/>
    </p:embeddedFont>
    <p:embeddedFont>
      <p:font typeface="Inter Medium" panose="02000603000000020004" pitchFamily="50" charset="0"/>
      <p:regular r:id="rId20"/>
      <p:italic r:id="rId21"/>
    </p:embeddedFont>
    <p:embeddedFont>
      <p:font typeface="Inter Semi Bold" panose="02000703000000020004" pitchFamily="50" charset="0"/>
      <p:bold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nt, Iain" initials="BI" lastIdx="8" clrIdx="0">
    <p:extLst>
      <p:ext uri="{19B8F6BF-5375-455C-9EA6-DF929625EA0E}">
        <p15:presenceInfo xmlns:p15="http://schemas.microsoft.com/office/powerpoint/2012/main" userId="S::BuntI@shoosmiths.co.uk::6a751053-c4e6-4a79-adc1-60e7597b54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82F"/>
    <a:srgbClr val="84A1BC"/>
    <a:srgbClr val="222A35"/>
    <a:srgbClr val="54575A"/>
    <a:srgbClr val="BEC0C2"/>
    <a:srgbClr val="C3D600"/>
    <a:srgbClr val="B5BE00"/>
    <a:srgbClr val="343A42"/>
    <a:srgbClr val="D7398D"/>
    <a:srgbClr val="5D5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6433" autoAdjust="0"/>
  </p:normalViewPr>
  <p:slideViewPr>
    <p:cSldViewPr snapToGrid="0" showGuides="1">
      <p:cViewPr varScale="1">
        <p:scale>
          <a:sx n="62" d="100"/>
          <a:sy n="62" d="100"/>
        </p:scale>
        <p:origin x="48" y="148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C15259-F555-4DAD-8F2B-6733FF99A5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BB69A-3D02-4925-A192-084A217FA0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8E7C53-9544-47F5-8B4D-43988D840711}" type="datetimeFigureOut">
              <a:rPr lang="id-ID"/>
              <a:pPr>
                <a:defRPr/>
              </a:pPr>
              <a:t>30/03/2022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9B831-0E18-4776-A803-1E28A1E6F2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CD041-918B-4D4A-9BAB-C39FB6F894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49507B-BA3F-447A-879B-F1A1BFF08FB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D80AC0-F025-4EE8-8AC5-4C2D51462F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706C1-37F6-4FDD-BFDB-2524EBE667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A49DE0-34E9-4BD6-AE26-BBF78B058273}" type="datetimeFigureOut">
              <a:rPr lang="id-ID"/>
              <a:pPr>
                <a:defRPr/>
              </a:pPr>
              <a:t>30/03/2022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95B1EC9-EACD-4A5D-8BC3-7CBF7ACEB8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11B915E-653A-4D45-83B0-7A94AE463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BF325-D683-4CF1-B77A-C3C66FF59D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55DC4-971E-41A9-A70F-D02F4AD4A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9E83DE-CDE4-4EBE-B3AA-22A3DE62B9F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1470582"/>
            <a:ext cx="11017250" cy="16425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 baseline="0">
                <a:solidFill>
                  <a:srgbClr val="222A3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7375" y="4095749"/>
            <a:ext cx="5953125" cy="8191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spc="0">
                <a:solidFill>
                  <a:schemeClr val="tx1"/>
                </a:solidFill>
                <a:latin typeface="Inter" panose="020B050203000000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Subhead to go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95312" y="469900"/>
            <a:ext cx="5818188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>
                <a:solidFill>
                  <a:srgbClr val="C3D600"/>
                </a:solidFill>
                <a:latin typeface="Inter" panose="020B050203000000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1400" spc="0" dirty="0">
                <a:solidFill>
                  <a:srgbClr val="ACB628"/>
                </a:solidFill>
              </a:rPr>
              <a:t>SLIDE HEADING</a:t>
            </a:r>
            <a:endParaRPr lang="en-GB" sz="1400" spc="0" dirty="0">
              <a:solidFill>
                <a:srgbClr val="ACB628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9D6287-67DB-4454-82DB-8B60FA292FDA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A24F1-BF01-479D-9DA6-DC109F1FFF20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BAD0AD-AE99-420F-B91B-E670D5055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6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Dark - Left aligned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2493E7-3E46-462F-86F4-213280798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5783" y="1406122"/>
            <a:ext cx="2340570" cy="31131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C3D6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FBECAB-C2B5-4234-A5CD-287FA7284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783" y="1955812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5A25F345-42A3-4C3D-B0A6-2E66D62127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9124" y="4036979"/>
            <a:ext cx="2829324" cy="1644937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lvl="0"/>
            <a:endParaRPr lang="en-US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E6B9346-9F09-4FF8-A305-1DBEA79A8F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9124" y="3679556"/>
            <a:ext cx="2496357" cy="319171"/>
          </a:xfr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7F3930-04D9-4021-B180-EA5780B0B518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C5AC32A-AD4E-458D-9E18-7B01E5DB6C2A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1"/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1"/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19FC9E-9139-4120-A8C0-E6794DAB4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994" y="6484596"/>
            <a:ext cx="829469" cy="1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kages - Co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A2CF880-BE01-4D08-88F6-F2F8BC7F68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71260" y="86978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777BB2-B2B7-4944-ABC1-8A2CE45E6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975" y="1189619"/>
            <a:ext cx="8227371" cy="62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rgbClr val="222A3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38F141C6-1BEF-479D-AFED-7C7646A900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64359" y="3619984"/>
            <a:ext cx="2005330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F3DCA2-18E2-4E6B-9CEE-7AFC306F5DFB}"/>
              </a:ext>
            </a:extLst>
          </p:cNvPr>
          <p:cNvSpPr/>
          <p:nvPr userDrawn="1"/>
        </p:nvSpPr>
        <p:spPr>
          <a:xfrm>
            <a:off x="1581150" y="2571750"/>
            <a:ext cx="2571750" cy="3124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2C9065-7504-4F3F-94D6-C5152BBBCA85}"/>
              </a:ext>
            </a:extLst>
          </p:cNvPr>
          <p:cNvSpPr/>
          <p:nvPr userDrawn="1"/>
        </p:nvSpPr>
        <p:spPr>
          <a:xfrm>
            <a:off x="4810125" y="2571750"/>
            <a:ext cx="2571750" cy="3124200"/>
          </a:xfrm>
          <a:prstGeom prst="rect">
            <a:avLst/>
          </a:prstGeom>
          <a:solidFill>
            <a:srgbClr val="222A35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805129-31BE-48CA-AEB6-9DB2C7D70C40}"/>
              </a:ext>
            </a:extLst>
          </p:cNvPr>
          <p:cNvSpPr/>
          <p:nvPr userDrawn="1"/>
        </p:nvSpPr>
        <p:spPr>
          <a:xfrm>
            <a:off x="8039100" y="2571750"/>
            <a:ext cx="2571750" cy="3124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ru-RU" dirty="0"/>
          </a:p>
        </p:txBody>
      </p:sp>
      <p:cxnSp>
        <p:nvCxnSpPr>
          <p:cNvPr id="11" name="Прямая соединительная линия 11">
            <a:extLst>
              <a:ext uri="{FF2B5EF4-FFF2-40B4-BE49-F238E27FC236}">
                <a16:creationId xmlns:a16="http://schemas.microsoft.com/office/drawing/2014/main" id="{ACDC2C64-6B9A-4C4D-B7CD-001977E5A826}"/>
              </a:ext>
            </a:extLst>
          </p:cNvPr>
          <p:cNvCxnSpPr/>
          <p:nvPr userDrawn="1"/>
        </p:nvCxnSpPr>
        <p:spPr>
          <a:xfrm>
            <a:off x="1581150" y="4625164"/>
            <a:ext cx="257175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8">
            <a:extLst>
              <a:ext uri="{FF2B5EF4-FFF2-40B4-BE49-F238E27FC236}">
                <a16:creationId xmlns:a16="http://schemas.microsoft.com/office/drawing/2014/main" id="{0A605BAE-21C9-4FA9-985F-D98B8B4D44BB}"/>
              </a:ext>
            </a:extLst>
          </p:cNvPr>
          <p:cNvCxnSpPr/>
          <p:nvPr userDrawn="1"/>
        </p:nvCxnSpPr>
        <p:spPr>
          <a:xfrm>
            <a:off x="4810125" y="4625164"/>
            <a:ext cx="25717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9">
            <a:extLst>
              <a:ext uri="{FF2B5EF4-FFF2-40B4-BE49-F238E27FC236}">
                <a16:creationId xmlns:a16="http://schemas.microsoft.com/office/drawing/2014/main" id="{576353C4-9362-4CF5-9474-C6303BBF8684}"/>
              </a:ext>
            </a:extLst>
          </p:cNvPr>
          <p:cNvCxnSpPr/>
          <p:nvPr userDrawn="1"/>
        </p:nvCxnSpPr>
        <p:spPr>
          <a:xfrm>
            <a:off x="8039100" y="4625164"/>
            <a:ext cx="257175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E6354C3-7948-45E8-A2B0-39659379A7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4359" y="5239338"/>
            <a:ext cx="2005330" cy="357398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/>
              <a:t>MONTHLY FEE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6DF3B5A9-A97A-449B-B180-955833B3B5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990" y="3619984"/>
            <a:ext cx="2005330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Sed. 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882EB74-ADF3-46F6-B334-8CBEBD3147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13990" y="5239338"/>
            <a:ext cx="2005330" cy="357398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MONTHLY FEE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1E1DA617-A7AE-4EA0-AFF4-D32158C649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2309" y="3619984"/>
            <a:ext cx="2005330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Sed. 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66798F4-1998-4DF9-A410-E4568B1E2E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22309" y="5239338"/>
            <a:ext cx="2005330" cy="357398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/>
              <a:t>MONTHLY FEE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08C9EAC-3643-4055-A5A1-EF4569B663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1150" y="2910408"/>
            <a:ext cx="2571750" cy="51858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PERSONAL</a:t>
            </a:r>
            <a:endParaRPr lang="en-GB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6161739A-EEAC-4D4D-91D9-D8B6A4C007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0125" y="2910408"/>
            <a:ext cx="2571750" cy="5185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BUSINESS</a:t>
            </a:r>
            <a:endParaRPr lang="en-GB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17BDC17-988B-4AE6-ACD8-0BE8DE5E74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9099" y="2910408"/>
            <a:ext cx="2571750" cy="51858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PRO</a:t>
            </a:r>
            <a:endParaRPr lang="en-GB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99BC6AA7-5886-4BCB-AA33-9D244E7F16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81150" y="4848151"/>
            <a:ext cx="2571750" cy="518584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£999</a:t>
            </a:r>
            <a:endParaRPr lang="en-GB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2AFB9827-C31A-4A88-9328-FF3A773160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10125" y="4848151"/>
            <a:ext cx="2571750" cy="51858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£1999</a:t>
            </a:r>
            <a:endParaRPr lang="en-GB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0D562310-333E-40D3-ACA6-00E9642046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39099" y="4848151"/>
            <a:ext cx="2571750" cy="518584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£2999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8B9F1A-4B08-4699-A959-9DCB11A7AEB0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6A2647B-A5C1-4ADD-830C-40E74ED1A9BE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E05C44-D223-4C43-8BDD-57FBC686A5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3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1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CA3007E-E389-43D2-8B91-83A88C1BB5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71260" y="86978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2CC269-B89C-402F-B9DC-68F558800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975" y="1189619"/>
            <a:ext cx="8227371" cy="62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C1F25F7-2504-4548-AB6E-52F704ECA6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9387" y="2982912"/>
            <a:ext cx="2578054" cy="550863"/>
          </a:xfr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394B336-C90F-4CD3-A304-C8F25464CA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861" y="2678112"/>
            <a:ext cx="2587579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C4E75AC-4915-4874-8B2C-CA43FFC69D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56990" y="4634633"/>
            <a:ext cx="2578054" cy="550863"/>
          </a:xfrm>
        </p:spPr>
        <p:txBody>
          <a:bodyPr lIns="0" tIns="0" rIns="0" bIns="0"/>
          <a:lstStyle>
            <a:lvl1pPr marL="0" marR="0" indent="0" algn="r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171F4F4-87DC-44B0-ADE0-9263D03054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47464" y="4329833"/>
            <a:ext cx="2587579" cy="314325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582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C1F25F7-2504-4548-AB6E-52F704ECA6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9387" y="1506539"/>
            <a:ext cx="2578054" cy="550863"/>
          </a:xfr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394B336-C90F-4CD3-A304-C8F25464CA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861" y="1201739"/>
            <a:ext cx="2587579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C4E75AC-4915-4874-8B2C-CA43FFC69D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56990" y="3313802"/>
            <a:ext cx="2578054" cy="550863"/>
          </a:xfrm>
        </p:spPr>
        <p:txBody>
          <a:bodyPr lIns="0" tIns="0" rIns="0" bIns="0"/>
          <a:lstStyle>
            <a:lvl1pPr marL="0" marR="0" indent="0" algn="r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171F4F4-87DC-44B0-ADE0-9263D03054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47464" y="3009002"/>
            <a:ext cx="2587579" cy="314325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46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 /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C259AB3-CB3F-4EF4-9DEC-6169FE4204C5}"/>
              </a:ext>
            </a:extLst>
          </p:cNvPr>
          <p:cNvGrpSpPr/>
          <p:nvPr userDrawn="1"/>
        </p:nvGrpSpPr>
        <p:grpSpPr>
          <a:xfrm>
            <a:off x="1503947" y="2851476"/>
            <a:ext cx="9095874" cy="2598821"/>
            <a:chOff x="1503947" y="2851476"/>
            <a:chExt cx="9095874" cy="259882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D9FF8E40-C963-4430-8018-51860160380C}"/>
                </a:ext>
              </a:extLst>
            </p:cNvPr>
            <p:cNvCxnSpPr/>
            <p:nvPr/>
          </p:nvCxnSpPr>
          <p:spPr>
            <a:xfrm>
              <a:off x="6051884" y="2851476"/>
              <a:ext cx="0" cy="2598821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5870C85F-31B3-459E-91B8-E38EED489807}"/>
                </a:ext>
              </a:extLst>
            </p:cNvPr>
            <p:cNvGrpSpPr/>
            <p:nvPr/>
          </p:nvGrpSpPr>
          <p:grpSpPr>
            <a:xfrm>
              <a:off x="1503947" y="2851476"/>
              <a:ext cx="9095874" cy="2598821"/>
              <a:chOff x="1503947" y="2851476"/>
              <a:chExt cx="9095874" cy="2598821"/>
            </a:xfrm>
          </p:grpSpPr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:a16="http://schemas.microsoft.com/office/drawing/2014/main" id="{D084B9DA-2019-4153-ACF1-C109533BF69D}"/>
                  </a:ext>
                </a:extLst>
              </p:cNvPr>
              <p:cNvCxnSpPr/>
              <p:nvPr/>
            </p:nvCxnSpPr>
            <p:spPr>
              <a:xfrm>
                <a:off x="1503947" y="4150886"/>
                <a:ext cx="9095874" cy="0"/>
              </a:xfrm>
              <a:prstGeom prst="line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D0E2A380-1D92-4382-B9FA-134158E6DF26}"/>
                  </a:ext>
                </a:extLst>
              </p:cNvPr>
              <p:cNvGrpSpPr/>
              <p:nvPr/>
            </p:nvGrpSpPr>
            <p:grpSpPr>
              <a:xfrm>
                <a:off x="3757863" y="2851476"/>
                <a:ext cx="4588042" cy="2598821"/>
                <a:chOff x="3757863" y="2418346"/>
                <a:chExt cx="4588042" cy="2598821"/>
              </a:xfrm>
            </p:grpSpPr>
            <p:cxnSp>
              <p:nvCxnSpPr>
                <p:cNvPr id="9" name="Прямая соединительная линия 8">
                  <a:extLst>
                    <a:ext uri="{FF2B5EF4-FFF2-40B4-BE49-F238E27FC236}">
                      <a16:creationId xmlns:a16="http://schemas.microsoft.com/office/drawing/2014/main" id="{8C91D7F2-D64D-442C-9116-2A5A668203E5}"/>
                    </a:ext>
                  </a:extLst>
                </p:cNvPr>
                <p:cNvCxnSpPr/>
                <p:nvPr/>
              </p:nvCxnSpPr>
              <p:spPr>
                <a:xfrm>
                  <a:off x="3757863" y="2418346"/>
                  <a:ext cx="0" cy="2598821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>
                  <a:extLst>
                    <a:ext uri="{FF2B5EF4-FFF2-40B4-BE49-F238E27FC236}">
                      <a16:creationId xmlns:a16="http://schemas.microsoft.com/office/drawing/2014/main" id="{E4C2C387-5DD5-40FB-BDC0-315198F41F00}"/>
                    </a:ext>
                  </a:extLst>
                </p:cNvPr>
                <p:cNvCxnSpPr/>
                <p:nvPr/>
              </p:nvCxnSpPr>
              <p:spPr>
                <a:xfrm>
                  <a:off x="8345905" y="2418346"/>
                  <a:ext cx="0" cy="2598821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7DB5CB9-0D11-4D62-9442-652E401F2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71260" y="86978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9EF8EAF-E9BE-4182-8693-F13699C61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975" y="1189619"/>
            <a:ext cx="8227371" cy="62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94BBE88E-088C-4062-BC79-2BCAA870DB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1264" y="1986304"/>
            <a:ext cx="4114792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172217-2DCA-4909-B982-CC2968C49FDF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EA3539A-52D0-4C61-B941-0BAA94C73158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E1CB30-0E61-45C4-A3DD-9C8393EE9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2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 / Cli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7DB5CB9-0D11-4D62-9442-652E401F2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6850" y="1407113"/>
            <a:ext cx="2119697" cy="31983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9EF8EAF-E9BE-4182-8693-F13699C61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7965" y="1726946"/>
            <a:ext cx="2119697" cy="13933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94BBE88E-088C-4062-BC79-2BCAA870DB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6858" y="3419178"/>
            <a:ext cx="2120804" cy="2651684"/>
          </a:xfrm>
        </p:spPr>
        <p:txBody>
          <a:bodyPr lIns="0" tIns="0" rIns="0" bIns="0"/>
          <a:lstStyle>
            <a:lvl1pPr marL="0" indent="0" algn="l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</p:txBody>
      </p:sp>
      <p:grpSp>
        <p:nvGrpSpPr>
          <p:cNvPr id="12" name="Группа 20">
            <a:extLst>
              <a:ext uri="{FF2B5EF4-FFF2-40B4-BE49-F238E27FC236}">
                <a16:creationId xmlns:a16="http://schemas.microsoft.com/office/drawing/2014/main" id="{8FAD4EA9-EDB8-4F7A-A403-CCB240D81AB2}"/>
              </a:ext>
            </a:extLst>
          </p:cNvPr>
          <p:cNvGrpSpPr/>
          <p:nvPr userDrawn="1"/>
        </p:nvGrpSpPr>
        <p:grpSpPr>
          <a:xfrm>
            <a:off x="6464755" y="876303"/>
            <a:ext cx="3803356" cy="5048250"/>
            <a:chOff x="6464755" y="876303"/>
            <a:chExt cx="3803356" cy="5048250"/>
          </a:xfrm>
        </p:grpSpPr>
        <p:cxnSp>
          <p:nvCxnSpPr>
            <p:cNvPr id="13" name="Прямая соединительная линия 5">
              <a:extLst>
                <a:ext uri="{FF2B5EF4-FFF2-40B4-BE49-F238E27FC236}">
                  <a16:creationId xmlns:a16="http://schemas.microsoft.com/office/drawing/2014/main" id="{21F0C8E3-C9A8-455C-9A21-E999D039699D}"/>
                </a:ext>
              </a:extLst>
            </p:cNvPr>
            <p:cNvCxnSpPr/>
            <p:nvPr/>
          </p:nvCxnSpPr>
          <p:spPr>
            <a:xfrm rot="5400000" flipV="1">
              <a:off x="5811281" y="3391127"/>
              <a:ext cx="5048250" cy="1860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6">
              <a:extLst>
                <a:ext uri="{FF2B5EF4-FFF2-40B4-BE49-F238E27FC236}">
                  <a16:creationId xmlns:a16="http://schemas.microsoft.com/office/drawing/2014/main" id="{7364A934-5F9B-4EE1-882C-2CAEFF221E74}"/>
                </a:ext>
              </a:extLst>
            </p:cNvPr>
            <p:cNvCxnSpPr/>
            <p:nvPr/>
          </p:nvCxnSpPr>
          <p:spPr>
            <a:xfrm rot="5400000">
              <a:off x="8366433" y="788735"/>
              <a:ext cx="0" cy="380335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7">
              <a:extLst>
                <a:ext uri="{FF2B5EF4-FFF2-40B4-BE49-F238E27FC236}">
                  <a16:creationId xmlns:a16="http://schemas.microsoft.com/office/drawing/2014/main" id="{123B834F-2E50-49E6-AA07-3B7AFB73980C}"/>
                </a:ext>
              </a:extLst>
            </p:cNvPr>
            <p:cNvCxnSpPr/>
            <p:nvPr/>
          </p:nvCxnSpPr>
          <p:spPr>
            <a:xfrm rot="5400000">
              <a:off x="8366433" y="2514313"/>
              <a:ext cx="0" cy="380335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92E2F3-1808-41DF-9B5F-1695E18BA08F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9316EB-8F58-4BCE-9873-D73F2C3DFFA5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FF8D55-441D-4FF9-BDD0-19E60C0E8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9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26">
            <a:extLst>
              <a:ext uri="{FF2B5EF4-FFF2-40B4-BE49-F238E27FC236}">
                <a16:creationId xmlns:a16="http://schemas.microsoft.com/office/drawing/2014/main" id="{A4D3AB79-7A82-4011-8284-2C32F4BE6226}"/>
              </a:ext>
            </a:extLst>
          </p:cNvPr>
          <p:cNvCxnSpPr/>
          <p:nvPr userDrawn="1"/>
        </p:nvCxnSpPr>
        <p:spPr>
          <a:xfrm>
            <a:off x="4284922" y="3498526"/>
            <a:ext cx="0" cy="22956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27">
            <a:extLst>
              <a:ext uri="{FF2B5EF4-FFF2-40B4-BE49-F238E27FC236}">
                <a16:creationId xmlns:a16="http://schemas.microsoft.com/office/drawing/2014/main" id="{B56A9E64-0845-4324-9414-0F4CE289573E}"/>
              </a:ext>
            </a:extLst>
          </p:cNvPr>
          <p:cNvCxnSpPr/>
          <p:nvPr userDrawn="1"/>
        </p:nvCxnSpPr>
        <p:spPr>
          <a:xfrm>
            <a:off x="7740501" y="3498526"/>
            <a:ext cx="0" cy="22956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409A21F-9D13-4919-91C5-049E032C93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71260" y="86978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6B49A3-E74E-48B3-B6C6-2950B68F9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975" y="1189619"/>
            <a:ext cx="8227371" cy="62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86E7DED2-9871-4884-9634-EC88EA9574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1264" y="1986304"/>
            <a:ext cx="4114792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D1272CA-65C1-43AA-8BE1-96CE015E62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021" y="4676184"/>
            <a:ext cx="3095625" cy="286341"/>
          </a:xfrm>
        </p:spPr>
        <p:txBody>
          <a:bodyPr/>
          <a:lstStyle>
            <a:lvl1pPr marL="0" indent="0" algn="ctr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81CB24F1-1CF3-48C8-8F4C-CDC7E5AF26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021" y="5085759"/>
            <a:ext cx="3095625" cy="902456"/>
          </a:xfr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100">
                <a:solidFill>
                  <a:srgbClr val="5F606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at ante </a:t>
            </a:r>
            <a:r>
              <a:rPr lang="en-US" dirty="0" err="1"/>
              <a:t>euismod</a:t>
            </a:r>
            <a:r>
              <a:rPr lang="en-US" dirty="0"/>
              <a:t> else.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Vestibulum tempus 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65504733-5186-4776-B8FC-77DC552CB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64899" y="4676184"/>
            <a:ext cx="3095625" cy="286341"/>
          </a:xfrm>
        </p:spPr>
        <p:txBody>
          <a:bodyPr/>
          <a:lstStyle>
            <a:lvl1pPr marL="0" indent="0" algn="ctr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13102814-E6C1-4FAD-9C17-1FB3F8F9EA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4899" y="5085759"/>
            <a:ext cx="3095625" cy="902456"/>
          </a:xfr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100">
                <a:solidFill>
                  <a:srgbClr val="5F606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at ante </a:t>
            </a:r>
            <a:r>
              <a:rPr lang="en-US" dirty="0" err="1"/>
              <a:t>euismod</a:t>
            </a:r>
            <a:r>
              <a:rPr lang="en-US" dirty="0"/>
              <a:t> else.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Vestibulum tempus 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1F672441-B236-441E-A21F-2B4C12538F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8777" y="4676184"/>
            <a:ext cx="3095625" cy="286341"/>
          </a:xfrm>
        </p:spPr>
        <p:txBody>
          <a:bodyPr/>
          <a:lstStyle>
            <a:lvl1pPr marL="0" indent="0" algn="ctr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24BC7969-1DB7-480A-BDD7-5D31DF0A02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18777" y="5085759"/>
            <a:ext cx="3095625" cy="902456"/>
          </a:xfr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100">
                <a:solidFill>
                  <a:srgbClr val="5F606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at ante </a:t>
            </a:r>
            <a:r>
              <a:rPr lang="en-US" dirty="0" err="1"/>
              <a:t>euismod</a:t>
            </a:r>
            <a:r>
              <a:rPr lang="en-US" dirty="0"/>
              <a:t> else.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Vestibulum tempus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DE3544-80A6-42ED-BB42-B1CEAC4DE80A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D04B0AD-8884-40E6-BB5A-F5D7635A226C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7F9DB9-4508-40E7-8F0C-E45EC6B63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E21627D-C890-4BCA-B3D4-6F164D3D6F7A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911225" y="2960688"/>
            <a:ext cx="3095625" cy="157321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22" name="Media Placeholder 2">
            <a:extLst>
              <a:ext uri="{FF2B5EF4-FFF2-40B4-BE49-F238E27FC236}">
                <a16:creationId xmlns:a16="http://schemas.microsoft.com/office/drawing/2014/main" id="{CA6B0202-917C-47A8-9161-BF4A94F58926}"/>
              </a:ext>
            </a:extLst>
          </p:cNvPr>
          <p:cNvSpPr>
            <a:spLocks noGrp="1"/>
          </p:cNvSpPr>
          <p:nvPr>
            <p:ph type="media" sz="quarter" idx="24"/>
          </p:nvPr>
        </p:nvSpPr>
        <p:spPr>
          <a:xfrm>
            <a:off x="4464899" y="2960688"/>
            <a:ext cx="3095625" cy="157321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23" name="Media Placeholder 2">
            <a:extLst>
              <a:ext uri="{FF2B5EF4-FFF2-40B4-BE49-F238E27FC236}">
                <a16:creationId xmlns:a16="http://schemas.microsoft.com/office/drawing/2014/main" id="{E51185CC-3B31-4E84-B2DA-7F0FEE1DC4A7}"/>
              </a:ext>
            </a:extLst>
          </p:cNvPr>
          <p:cNvSpPr>
            <a:spLocks noGrp="1"/>
          </p:cNvSpPr>
          <p:nvPr>
            <p:ph type="media" sz="quarter" idx="25"/>
          </p:nvPr>
        </p:nvSpPr>
        <p:spPr>
          <a:xfrm>
            <a:off x="8018777" y="2960688"/>
            <a:ext cx="3095625" cy="157321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4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7">
            <a:extLst>
              <a:ext uri="{FF2B5EF4-FFF2-40B4-BE49-F238E27FC236}">
                <a16:creationId xmlns:a16="http://schemas.microsoft.com/office/drawing/2014/main" id="{B4BFFDA9-12E3-498F-B8E4-35C345D91C39}"/>
              </a:ext>
            </a:extLst>
          </p:cNvPr>
          <p:cNvCxnSpPr>
            <a:cxnSpLocks/>
          </p:cNvCxnSpPr>
          <p:nvPr userDrawn="1"/>
        </p:nvCxnSpPr>
        <p:spPr>
          <a:xfrm>
            <a:off x="3255962" y="2528223"/>
            <a:ext cx="1497013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54F09CE-472E-4142-B371-42F1B05730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5488" y="2982912"/>
            <a:ext cx="2578054" cy="550863"/>
          </a:xfr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934AC6-ADCD-42FC-A967-D6C9CDB0B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729" y="1020427"/>
            <a:ext cx="3455346" cy="7416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What we do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C15339-EDFD-4CA9-9C2D-72EF679DC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5962" y="2678112"/>
            <a:ext cx="2587579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222A3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ED50A5-BDEF-4A15-A6CB-43D9BB957C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9502" y="2497285"/>
            <a:ext cx="685799" cy="675978"/>
          </a:xfrm>
          <a:ln w="19050">
            <a:solidFill>
              <a:srgbClr val="BEC0C2"/>
            </a:solidFill>
          </a:ln>
        </p:spPr>
        <p:txBody>
          <a:bodyPr anchor="ctr" anchorCtr="0"/>
          <a:lstStyle>
            <a:lvl1pPr marL="0" indent="0" algn="ctr">
              <a:buNone/>
              <a:defRPr sz="2800" b="0" spc="-150">
                <a:latin typeface="Inter Extra Bold" panose="02000903000000020004" pitchFamily="50" charset="0"/>
                <a:ea typeface="Inter Extra Bold" panose="02000903000000020004" pitchFamily="50" charset="0"/>
                <a:cs typeface="Inter Extra Bold" panose="02000903000000020004" pitchFamily="50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cxnSp>
        <p:nvCxnSpPr>
          <p:cNvPr id="12" name="Прямая соединительная линия 27">
            <a:extLst>
              <a:ext uri="{FF2B5EF4-FFF2-40B4-BE49-F238E27FC236}">
                <a16:creationId xmlns:a16="http://schemas.microsoft.com/office/drawing/2014/main" id="{EF356E4A-EAB6-4DBB-9BBE-4AA88305A302}"/>
              </a:ext>
            </a:extLst>
          </p:cNvPr>
          <p:cNvCxnSpPr>
            <a:cxnSpLocks/>
          </p:cNvCxnSpPr>
          <p:nvPr userDrawn="1"/>
        </p:nvCxnSpPr>
        <p:spPr>
          <a:xfrm>
            <a:off x="7199861" y="2528223"/>
            <a:ext cx="1497013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8370979-0C23-4072-BE3A-B6A2CECF90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9387" y="2982912"/>
            <a:ext cx="2578054" cy="550863"/>
          </a:xfr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3499C0D-95A4-4391-A726-9CA809C33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861" y="2678112"/>
            <a:ext cx="2587579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222A3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10DBE75-E1CF-4B19-AE80-F5631F6560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3401" y="2497285"/>
            <a:ext cx="685799" cy="675978"/>
          </a:xfrm>
          <a:ln w="19050">
            <a:solidFill>
              <a:srgbClr val="BEC0C2"/>
            </a:solidFill>
          </a:ln>
        </p:spPr>
        <p:txBody>
          <a:bodyPr anchor="ctr" anchorCtr="0"/>
          <a:lstStyle>
            <a:lvl1pPr marL="0" indent="0" algn="ctr">
              <a:buNone/>
              <a:defRPr sz="2800" b="0" spc="-150">
                <a:latin typeface="Inter Extra Bold" panose="02000903000000020004" pitchFamily="50" charset="0"/>
                <a:ea typeface="Inter Extra Bold" panose="02000903000000020004" pitchFamily="50" charset="0"/>
                <a:cs typeface="Inter Extra Bold" panose="02000903000000020004" pitchFamily="50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cxnSp>
        <p:nvCxnSpPr>
          <p:cNvPr id="16" name="Прямая соединительная линия 27">
            <a:extLst>
              <a:ext uri="{FF2B5EF4-FFF2-40B4-BE49-F238E27FC236}">
                <a16:creationId xmlns:a16="http://schemas.microsoft.com/office/drawing/2014/main" id="{1AFD2033-A883-4475-B740-A0EAD423083B}"/>
              </a:ext>
            </a:extLst>
          </p:cNvPr>
          <p:cNvCxnSpPr>
            <a:cxnSpLocks/>
          </p:cNvCxnSpPr>
          <p:nvPr userDrawn="1"/>
        </p:nvCxnSpPr>
        <p:spPr>
          <a:xfrm>
            <a:off x="3255962" y="4290348"/>
            <a:ext cx="1497013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C2A59B5-F0C5-4E76-B60A-E7449C6EC2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65488" y="4745037"/>
            <a:ext cx="2578054" cy="550863"/>
          </a:xfr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CD69D80-4603-4A91-8EAD-AE0248EF29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55962" y="4440237"/>
            <a:ext cx="2587579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222A3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234B7D7-A8FC-41B0-99CA-1FFD380919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9502" y="4259410"/>
            <a:ext cx="685799" cy="675978"/>
          </a:xfrm>
          <a:ln w="19050">
            <a:solidFill>
              <a:srgbClr val="BEC0C2"/>
            </a:solidFill>
          </a:ln>
        </p:spPr>
        <p:txBody>
          <a:bodyPr anchor="ctr" anchorCtr="0"/>
          <a:lstStyle>
            <a:lvl1pPr marL="0" indent="0" algn="ctr">
              <a:buNone/>
              <a:defRPr sz="2800" b="0" spc="-150">
                <a:latin typeface="Inter Extra Bold" panose="02000903000000020004" pitchFamily="50" charset="0"/>
                <a:ea typeface="Inter Extra Bold" panose="02000903000000020004" pitchFamily="50" charset="0"/>
                <a:cs typeface="Inter Extra Bold" panose="02000903000000020004" pitchFamily="50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cxnSp>
        <p:nvCxnSpPr>
          <p:cNvPr id="20" name="Прямая соединительная линия 27">
            <a:extLst>
              <a:ext uri="{FF2B5EF4-FFF2-40B4-BE49-F238E27FC236}">
                <a16:creationId xmlns:a16="http://schemas.microsoft.com/office/drawing/2014/main" id="{68DAB2B3-7469-46A0-BCC6-BBE837B63C0C}"/>
              </a:ext>
            </a:extLst>
          </p:cNvPr>
          <p:cNvCxnSpPr>
            <a:cxnSpLocks/>
          </p:cNvCxnSpPr>
          <p:nvPr userDrawn="1"/>
        </p:nvCxnSpPr>
        <p:spPr>
          <a:xfrm>
            <a:off x="7199861" y="4290348"/>
            <a:ext cx="1497013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F1ECD96-34FA-4595-B1F4-2F576B4FD5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9387" y="4745037"/>
            <a:ext cx="2578054" cy="550863"/>
          </a:xfr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4CDE28B-C640-458A-A902-84458EB44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99861" y="4440237"/>
            <a:ext cx="2587579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222A3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0D48567-AEAA-478A-AF0C-EB38584326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3401" y="4259410"/>
            <a:ext cx="685799" cy="675978"/>
          </a:xfrm>
          <a:ln w="19050">
            <a:solidFill>
              <a:srgbClr val="BEC0C2"/>
            </a:solidFill>
          </a:ln>
        </p:spPr>
        <p:txBody>
          <a:bodyPr anchor="ctr" anchorCtr="0"/>
          <a:lstStyle>
            <a:lvl1pPr marL="0" indent="0" algn="ctr">
              <a:buNone/>
              <a:defRPr sz="2800" b="0" spc="-150">
                <a:latin typeface="Inter Extra Bold" panose="02000903000000020004" pitchFamily="50" charset="0"/>
                <a:ea typeface="Inter Extra Bold" panose="02000903000000020004" pitchFamily="50" charset="0"/>
                <a:cs typeface="Inter Extra Bold" panose="02000903000000020004" pitchFamily="50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69803C7-1772-4312-85FF-6EA63C3E83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4082" y="701341"/>
            <a:ext cx="4224337" cy="352425"/>
          </a:xfrm>
        </p:spPr>
        <p:txBody>
          <a:bodyPr/>
          <a:lstStyle>
            <a:lvl1pPr marL="0" indent="0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 sz="1600">
                <a:solidFill>
                  <a:srgbClr val="BEC0C2"/>
                </a:solidFill>
              </a:defRPr>
            </a:lvl2pPr>
            <a:lvl3pPr marL="914400" indent="0">
              <a:buNone/>
              <a:defRPr sz="1400">
                <a:solidFill>
                  <a:srgbClr val="BEC0C2"/>
                </a:solidFill>
              </a:defRPr>
            </a:lvl3pPr>
            <a:lvl4pPr marL="1371600" indent="0">
              <a:buNone/>
              <a:defRPr sz="1200">
                <a:solidFill>
                  <a:srgbClr val="BEC0C2"/>
                </a:solidFill>
              </a:defRPr>
            </a:lvl4pPr>
            <a:lvl5pPr marL="1828800" indent="0">
              <a:buNone/>
              <a:defRPr sz="1200">
                <a:solidFill>
                  <a:srgbClr val="BEC0C2"/>
                </a:solidFill>
              </a:defRPr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6F5424-FB85-4847-81CF-21041DB47ADE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A21EB9B-0B93-4D45-9E1C-6E4847BB5AA3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01B0A9-E958-4621-AEBC-AECE64D8C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7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1869E8-DD4B-4D78-80A8-A5953CC334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599" y="78626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A336F2E-602E-49A5-B1B0-FF14F5061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4500" y="2104216"/>
            <a:ext cx="8669287" cy="406480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4575A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indent="0">
              <a:lnSpc>
                <a:spcPts val="1800"/>
              </a:lnSpc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consectetur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adipiscing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in diam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massa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malesuada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fringilla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magna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imperdiet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sagittis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tortor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Vivamus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venenatis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dui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dictum cursus.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Suspendisse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volutpat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auctor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bibendum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sollicitudin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lorem, at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vulputate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 diam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porttitor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pretium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pulvinar est. Ut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massa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rhoncus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placerat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Nunc lacinia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lacinia.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Phasellus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lectus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Etiam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eros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purus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tristique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at,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ante.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Proin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egestas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et,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lobortis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posuere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tristique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finibus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erat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magna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metus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convallis.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Vivamus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porttitor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in diam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Ut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rhoncus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eleifend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mollis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blandit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vestibulum.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Praesent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dolor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tortor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odio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vulputate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dui,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Duis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ullamcorper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blandit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lectus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sagittis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metus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aliquam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libero,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feugiat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purus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ex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 dolor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interdum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diam.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Aliquam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sollicitudin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varius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porta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sodales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CC3C75-BDCB-4845-B276-5DD23D6B3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206631"/>
            <a:ext cx="11017250" cy="60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40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One column text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692897-B7A8-44DD-A198-244602B0A863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3CBC39C-79C7-461D-B5F2-9FB368A658C3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9228E5-82F5-405F-A49A-01B3BC7D2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25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1869E8-DD4B-4D78-80A8-A5953CC334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599" y="78626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A336F2E-602E-49A5-B1B0-FF14F5061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4500" y="2104216"/>
            <a:ext cx="8669287" cy="3674283"/>
          </a:xfrm>
        </p:spPr>
        <p:txBody>
          <a:bodyPr numCol="2" spcCol="36000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indent="0">
              <a:lnSpc>
                <a:spcPts val="1800"/>
              </a:lnSpc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consectetur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adipiscing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in diam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massa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malesuada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fringilla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magna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imperdiet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sagittis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tortor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Vivamus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venenatis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dui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dictum cursus.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Suspendisse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volutpat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auctor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bibendum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sollicitudin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lorem, at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vulputate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 diam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porttitor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pretium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pulvinar est. Ut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massa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rhoncus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placerat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Nunc lacinia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lacinia.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Phasellus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lectus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Etiam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eros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purus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tristique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at,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ante.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Proin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egestas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et,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lobortis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posuere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tristique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finibus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erat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magna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metus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convallis.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Vivamus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porttitor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in diam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Ut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rhoncus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eleifend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mollis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blandit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vestibulum.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Praesent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dolor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tortor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odio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vulputate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dui,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Duis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ullamcorper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blandit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lectus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sagittis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metus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aliquam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libero,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feugiat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purus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ex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 dolor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interdum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diam.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Aliquam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sollicitudin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varius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porta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sodales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8847D0-215E-4186-B1DC-652D5A011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206631"/>
            <a:ext cx="11017250" cy="60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40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Two column text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DEF0EB-DB4B-4E00-BB76-A7FA1496D0EB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B82E31C-BC45-4276-AD9B-E28ED5870AE7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EBF4D-602D-4DF6-B426-EBC124D0FE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7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1470582"/>
            <a:ext cx="11017250" cy="16425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 baseline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7375" y="4095749"/>
            <a:ext cx="5953125" cy="8191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spc="0">
                <a:solidFill>
                  <a:schemeClr val="bg1"/>
                </a:solidFill>
                <a:latin typeface="Inter" panose="020B050203000000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Subhead to go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95312" y="469900"/>
            <a:ext cx="5818188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>
                <a:solidFill>
                  <a:srgbClr val="C3D600"/>
                </a:solidFill>
                <a:latin typeface="Inter" panose="020B050203000000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1400" spc="0" dirty="0">
                <a:solidFill>
                  <a:srgbClr val="ACB628"/>
                </a:solidFill>
              </a:rPr>
              <a:t>SLIDE HEADING</a:t>
            </a:r>
            <a:endParaRPr lang="en-GB" sz="1400" spc="0" dirty="0">
              <a:solidFill>
                <a:srgbClr val="ACB6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3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1869E8-DD4B-4D78-80A8-A5953CC334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599" y="78626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494C24-C887-43D8-91B5-B5FAE54EF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206631"/>
            <a:ext cx="11017250" cy="60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40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Three column text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A336F2E-602E-49A5-B1B0-FF14F5061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4500" y="2104216"/>
            <a:ext cx="8669287" cy="3674283"/>
          </a:xfrm>
        </p:spPr>
        <p:txBody>
          <a:bodyPr numCol="3" spcCol="36000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BEC0C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indent="0">
              <a:lnSpc>
                <a:spcPts val="1800"/>
              </a:lnSpc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consectetur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adipiscing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in diam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massa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malesuada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fringilla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magna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imperdiet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sagittis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tortor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Vivamus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venenatis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dui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dictum cursus.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Suspendisse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volutpat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auctor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bibendum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sollicitudin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lorem, at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vulputate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 diam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porttitor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pretium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pulvinar est. Ut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massa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rhoncus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placerat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Nunc lacinia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lacinia.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Phasellus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lectus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Etiam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eros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purus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tristique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at,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ante.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Proin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egestas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et,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lobortis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posuere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tristique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finibus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erat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magna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metus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convallis.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Vivamus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porttitor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in diam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Ut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rhoncus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eleifend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mollis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blandit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vestibulum.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Praesent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dolor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tortor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odio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vulputate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dui,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Duis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ullamcorper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blandit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lectus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sagittis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metus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aliquam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libero,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feugiat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purus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ex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 dolor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interdum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diam.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Aliquam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sollicitudin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varius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porta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sodales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2EF6D5-117A-44A3-B165-8787E44A9DE7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C4166CD-F460-426A-B752-A3EE1B4418CA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D0F014-07DF-4A46-B729-896EBB1E67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21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204E3A-644A-4ACE-BA7C-0D88BC97B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91519"/>
            <a:ext cx="829469" cy="103867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3D7ECAE-DC98-469D-8813-FA95A4A1AB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71260" y="86978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74BDFA6-814F-4EFB-89B2-01425A19D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975" y="1189619"/>
            <a:ext cx="8227371" cy="62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CEDFDD51-E44B-4781-999F-5B8214995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1264" y="5334165"/>
            <a:ext cx="4114792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54575A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</p:txBody>
      </p:sp>
    </p:spTree>
    <p:extLst>
      <p:ext uri="{BB962C8B-B14F-4D97-AF65-F5344CB8AC3E}">
        <p14:creationId xmlns:p14="http://schemas.microsoft.com/office/powerpoint/2010/main" val="376066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d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733241" y="-11740"/>
            <a:ext cx="7455071" cy="6888789"/>
          </a:xfrm>
          <a:custGeom>
            <a:avLst/>
            <a:gdLst>
              <a:gd name="connsiteX0" fmla="*/ 0 w 6885748"/>
              <a:gd name="connsiteY0" fmla="*/ 0 h 6857999"/>
              <a:gd name="connsiteX1" fmla="*/ 6885748 w 6885748"/>
              <a:gd name="connsiteY1" fmla="*/ 0 h 6857999"/>
              <a:gd name="connsiteX2" fmla="*/ 6885748 w 6885748"/>
              <a:gd name="connsiteY2" fmla="*/ 6857999 h 6857999"/>
              <a:gd name="connsiteX3" fmla="*/ 0 w 6885748"/>
              <a:gd name="connsiteY3" fmla="*/ 6857999 h 6857999"/>
              <a:gd name="connsiteX4" fmla="*/ 0 w 6885748"/>
              <a:gd name="connsiteY4" fmla="*/ 0 h 6857999"/>
              <a:gd name="connsiteX0" fmla="*/ 2362200 w 6885748"/>
              <a:gd name="connsiteY0" fmla="*/ 0 h 6857999"/>
              <a:gd name="connsiteX1" fmla="*/ 6885748 w 6885748"/>
              <a:gd name="connsiteY1" fmla="*/ 0 h 6857999"/>
              <a:gd name="connsiteX2" fmla="*/ 6885748 w 6885748"/>
              <a:gd name="connsiteY2" fmla="*/ 6857999 h 6857999"/>
              <a:gd name="connsiteX3" fmla="*/ 0 w 6885748"/>
              <a:gd name="connsiteY3" fmla="*/ 6857999 h 6857999"/>
              <a:gd name="connsiteX4" fmla="*/ 2362200 w 6885748"/>
              <a:gd name="connsiteY4" fmla="*/ 0 h 6857999"/>
              <a:gd name="connsiteX0" fmla="*/ 2085975 w 6885748"/>
              <a:gd name="connsiteY0" fmla="*/ 0 h 6857999"/>
              <a:gd name="connsiteX1" fmla="*/ 6885748 w 6885748"/>
              <a:gd name="connsiteY1" fmla="*/ 0 h 6857999"/>
              <a:gd name="connsiteX2" fmla="*/ 6885748 w 6885748"/>
              <a:gd name="connsiteY2" fmla="*/ 6857999 h 6857999"/>
              <a:gd name="connsiteX3" fmla="*/ 0 w 6885748"/>
              <a:gd name="connsiteY3" fmla="*/ 6857999 h 6857999"/>
              <a:gd name="connsiteX4" fmla="*/ 2085975 w 6885748"/>
              <a:gd name="connsiteY4" fmla="*/ 0 h 6857999"/>
              <a:gd name="connsiteX0" fmla="*/ 3267075 w 8066848"/>
              <a:gd name="connsiteY0" fmla="*/ 0 h 6857999"/>
              <a:gd name="connsiteX1" fmla="*/ 8066848 w 8066848"/>
              <a:gd name="connsiteY1" fmla="*/ 0 h 6857999"/>
              <a:gd name="connsiteX2" fmla="*/ 8066848 w 8066848"/>
              <a:gd name="connsiteY2" fmla="*/ 6857999 h 6857999"/>
              <a:gd name="connsiteX3" fmla="*/ 0 w 8066848"/>
              <a:gd name="connsiteY3" fmla="*/ 6857999 h 6857999"/>
              <a:gd name="connsiteX4" fmla="*/ 3267075 w 8066848"/>
              <a:gd name="connsiteY4" fmla="*/ 0 h 6857999"/>
              <a:gd name="connsiteX0" fmla="*/ 2695575 w 8066848"/>
              <a:gd name="connsiteY0" fmla="*/ 9525 h 6857999"/>
              <a:gd name="connsiteX1" fmla="*/ 8066848 w 8066848"/>
              <a:gd name="connsiteY1" fmla="*/ 0 h 6857999"/>
              <a:gd name="connsiteX2" fmla="*/ 8066848 w 8066848"/>
              <a:gd name="connsiteY2" fmla="*/ 6857999 h 6857999"/>
              <a:gd name="connsiteX3" fmla="*/ 0 w 8066848"/>
              <a:gd name="connsiteY3" fmla="*/ 6857999 h 6857999"/>
              <a:gd name="connsiteX4" fmla="*/ 2695575 w 8066848"/>
              <a:gd name="connsiteY4" fmla="*/ 9525 h 6857999"/>
              <a:gd name="connsiteX0" fmla="*/ 2705100 w 8066848"/>
              <a:gd name="connsiteY0" fmla="*/ 9525 h 6857999"/>
              <a:gd name="connsiteX1" fmla="*/ 8066848 w 8066848"/>
              <a:gd name="connsiteY1" fmla="*/ 0 h 6857999"/>
              <a:gd name="connsiteX2" fmla="*/ 8066848 w 8066848"/>
              <a:gd name="connsiteY2" fmla="*/ 6857999 h 6857999"/>
              <a:gd name="connsiteX3" fmla="*/ 0 w 8066848"/>
              <a:gd name="connsiteY3" fmla="*/ 6857999 h 6857999"/>
              <a:gd name="connsiteX4" fmla="*/ 2705100 w 8066848"/>
              <a:gd name="connsiteY4" fmla="*/ 9525 h 6857999"/>
              <a:gd name="connsiteX0" fmla="*/ 2819400 w 8066848"/>
              <a:gd name="connsiteY0" fmla="*/ 276225 h 6857999"/>
              <a:gd name="connsiteX1" fmla="*/ 8066848 w 8066848"/>
              <a:gd name="connsiteY1" fmla="*/ 0 h 6857999"/>
              <a:gd name="connsiteX2" fmla="*/ 8066848 w 8066848"/>
              <a:gd name="connsiteY2" fmla="*/ 6857999 h 6857999"/>
              <a:gd name="connsiteX3" fmla="*/ 0 w 8066848"/>
              <a:gd name="connsiteY3" fmla="*/ 6857999 h 6857999"/>
              <a:gd name="connsiteX4" fmla="*/ 2819400 w 8066848"/>
              <a:gd name="connsiteY4" fmla="*/ 276225 h 6857999"/>
              <a:gd name="connsiteX0" fmla="*/ 2705100 w 8066848"/>
              <a:gd name="connsiteY0" fmla="*/ 0 h 6867524"/>
              <a:gd name="connsiteX1" fmla="*/ 8066848 w 8066848"/>
              <a:gd name="connsiteY1" fmla="*/ 9525 h 6867524"/>
              <a:gd name="connsiteX2" fmla="*/ 8066848 w 8066848"/>
              <a:gd name="connsiteY2" fmla="*/ 6867524 h 6867524"/>
              <a:gd name="connsiteX3" fmla="*/ 0 w 8066848"/>
              <a:gd name="connsiteY3" fmla="*/ 6867524 h 6867524"/>
              <a:gd name="connsiteX4" fmla="*/ 2705100 w 8066848"/>
              <a:gd name="connsiteY4" fmla="*/ 0 h 6867524"/>
              <a:gd name="connsiteX0" fmla="*/ 2171700 w 7533448"/>
              <a:gd name="connsiteY0" fmla="*/ 0 h 6867524"/>
              <a:gd name="connsiteX1" fmla="*/ 7533448 w 7533448"/>
              <a:gd name="connsiteY1" fmla="*/ 9525 h 6867524"/>
              <a:gd name="connsiteX2" fmla="*/ 7533448 w 7533448"/>
              <a:gd name="connsiteY2" fmla="*/ 6867524 h 6867524"/>
              <a:gd name="connsiteX3" fmla="*/ 0 w 7533448"/>
              <a:gd name="connsiteY3" fmla="*/ 6857999 h 6867524"/>
              <a:gd name="connsiteX4" fmla="*/ 2171700 w 7533448"/>
              <a:gd name="connsiteY4" fmla="*/ 0 h 6867524"/>
              <a:gd name="connsiteX0" fmla="*/ 2171700 w 7533448"/>
              <a:gd name="connsiteY0" fmla="*/ 0 h 6877049"/>
              <a:gd name="connsiteX1" fmla="*/ 7533448 w 7533448"/>
              <a:gd name="connsiteY1" fmla="*/ 9525 h 6877049"/>
              <a:gd name="connsiteX2" fmla="*/ 7533448 w 7533448"/>
              <a:gd name="connsiteY2" fmla="*/ 6867524 h 6877049"/>
              <a:gd name="connsiteX3" fmla="*/ 0 w 7533448"/>
              <a:gd name="connsiteY3" fmla="*/ 6877049 h 6877049"/>
              <a:gd name="connsiteX4" fmla="*/ 2171700 w 7533448"/>
              <a:gd name="connsiteY4" fmla="*/ 0 h 6877049"/>
              <a:gd name="connsiteX0" fmla="*/ 2093323 w 7455071"/>
              <a:gd name="connsiteY0" fmla="*/ 0 h 6885758"/>
              <a:gd name="connsiteX1" fmla="*/ 7455071 w 7455071"/>
              <a:gd name="connsiteY1" fmla="*/ 9525 h 6885758"/>
              <a:gd name="connsiteX2" fmla="*/ 7455071 w 7455071"/>
              <a:gd name="connsiteY2" fmla="*/ 6867524 h 6885758"/>
              <a:gd name="connsiteX3" fmla="*/ 0 w 7455071"/>
              <a:gd name="connsiteY3" fmla="*/ 6885758 h 6885758"/>
              <a:gd name="connsiteX4" fmla="*/ 2093323 w 7455071"/>
              <a:gd name="connsiteY4" fmla="*/ 0 h 6885758"/>
              <a:gd name="connsiteX0" fmla="*/ 2093323 w 7455071"/>
              <a:gd name="connsiteY0" fmla="*/ 0 h 6877049"/>
              <a:gd name="connsiteX1" fmla="*/ 7455071 w 7455071"/>
              <a:gd name="connsiteY1" fmla="*/ 9525 h 6877049"/>
              <a:gd name="connsiteX2" fmla="*/ 7455071 w 7455071"/>
              <a:gd name="connsiteY2" fmla="*/ 6867524 h 6877049"/>
              <a:gd name="connsiteX3" fmla="*/ 0 w 7455071"/>
              <a:gd name="connsiteY3" fmla="*/ 6877049 h 6877049"/>
              <a:gd name="connsiteX4" fmla="*/ 2093323 w 7455071"/>
              <a:gd name="connsiteY4" fmla="*/ 0 h 6877049"/>
              <a:gd name="connsiteX0" fmla="*/ 2093323 w 7455071"/>
              <a:gd name="connsiteY0" fmla="*/ 0 h 6877049"/>
              <a:gd name="connsiteX1" fmla="*/ 6593833 w 7455071"/>
              <a:gd name="connsiteY1" fmla="*/ 413562 h 6877049"/>
              <a:gd name="connsiteX2" fmla="*/ 7455071 w 7455071"/>
              <a:gd name="connsiteY2" fmla="*/ 6867524 h 6877049"/>
              <a:gd name="connsiteX3" fmla="*/ 0 w 7455071"/>
              <a:gd name="connsiteY3" fmla="*/ 6877049 h 6877049"/>
              <a:gd name="connsiteX4" fmla="*/ 2093323 w 7455071"/>
              <a:gd name="connsiteY4" fmla="*/ 0 h 6877049"/>
              <a:gd name="connsiteX0" fmla="*/ 2093323 w 7455071"/>
              <a:gd name="connsiteY0" fmla="*/ 11740 h 6888789"/>
              <a:gd name="connsiteX1" fmla="*/ 7455071 w 7455071"/>
              <a:gd name="connsiteY1" fmla="*/ 0 h 6888789"/>
              <a:gd name="connsiteX2" fmla="*/ 7455071 w 7455071"/>
              <a:gd name="connsiteY2" fmla="*/ 6879264 h 6888789"/>
              <a:gd name="connsiteX3" fmla="*/ 0 w 7455071"/>
              <a:gd name="connsiteY3" fmla="*/ 6888789 h 6888789"/>
              <a:gd name="connsiteX4" fmla="*/ 2093323 w 7455071"/>
              <a:gd name="connsiteY4" fmla="*/ 11740 h 68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5071" h="6888789">
                <a:moveTo>
                  <a:pt x="2093323" y="11740"/>
                </a:moveTo>
                <a:lnTo>
                  <a:pt x="7455071" y="0"/>
                </a:lnTo>
                <a:lnTo>
                  <a:pt x="7455071" y="6879264"/>
                </a:lnTo>
                <a:lnTo>
                  <a:pt x="0" y="6888789"/>
                </a:lnTo>
                <a:lnTo>
                  <a:pt x="2093323" y="1174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         </a:t>
            </a:r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3803B-CE45-4CEA-B428-4BF4AA77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91519"/>
            <a:ext cx="829469" cy="103867"/>
          </a:xfrm>
          <a:prstGeom prst="rect">
            <a:avLst/>
          </a:prstGeom>
        </p:spPr>
      </p:pic>
      <p:sp>
        <p:nvSpPr>
          <p:cNvPr id="13" name="Прямоугольник 18">
            <a:extLst>
              <a:ext uri="{FF2B5EF4-FFF2-40B4-BE49-F238E27FC236}">
                <a16:creationId xmlns:a16="http://schemas.microsoft.com/office/drawing/2014/main" id="{ADB2D724-3166-43E8-BBF1-ACCF4A9683AF}"/>
              </a:ext>
            </a:extLst>
          </p:cNvPr>
          <p:cNvSpPr/>
          <p:nvPr userDrawn="1"/>
        </p:nvSpPr>
        <p:spPr>
          <a:xfrm>
            <a:off x="10848975" y="2756379"/>
            <a:ext cx="1341312" cy="1352550"/>
          </a:xfrm>
          <a:prstGeom prst="rect">
            <a:avLst/>
          </a:prstGeom>
          <a:solidFill>
            <a:srgbClr val="84A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29D62F4-1D3C-4B11-9746-BF570C1443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9043" y="1850937"/>
            <a:ext cx="2294334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CB734B-2135-46E8-B41E-B4773BB9E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807" y="2400627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EF96D35F-748E-4C83-BC92-C5E7CEA500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2807" y="4308475"/>
            <a:ext cx="2386806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38214551-86BD-464A-8ABC-0BC1719365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926330" y="2756379"/>
            <a:ext cx="1186601" cy="135255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004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Spaced - Title - 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3916906" y="941694"/>
            <a:ext cx="2469427" cy="50221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6564572" y="3220873"/>
            <a:ext cx="2552131" cy="11737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2"/>
          </p:nvPr>
        </p:nvSpPr>
        <p:spPr>
          <a:xfrm>
            <a:off x="6564572" y="941695"/>
            <a:ext cx="4245143" cy="20608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9294942" y="3220872"/>
            <a:ext cx="1514641" cy="2742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0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64572" y="4612945"/>
            <a:ext cx="2552131" cy="1350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EB1CAA4-1DE4-4CFC-9A3F-574DE48585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994" y="1323952"/>
            <a:ext cx="2340570" cy="31131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C3D6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68D9B7F-34E8-48C0-82BF-A3F666639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994" y="1873642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041E78FE-BCC6-4C47-9DE4-3CA043FDCC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335" y="3954809"/>
            <a:ext cx="2829324" cy="1644937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lvl="0"/>
            <a:endParaRPr lang="en-US" dirty="0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553B000A-D89F-42AA-A143-EBA2D291B6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8335" y="3597386"/>
            <a:ext cx="2496357" cy="319171"/>
          </a:xfr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1FCF15-43D0-4345-8BE7-1CA3EC90704B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B4737E7-7CD6-400B-BEE3-AC4D89BA8C4E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1"/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1"/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A7F84CC-2223-4B98-BD85-9FDC9E6AB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994" y="6484596"/>
            <a:ext cx="829469" cy="1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92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23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1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09EB963-095E-4DA0-A181-4671E64760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71260" y="86978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C3D6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C0343D-E65A-49D8-92BC-B75F5ABD0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975" y="1189619"/>
            <a:ext cx="8227371" cy="62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033B266-F18E-4543-8BF7-64A4E6DFDE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8170" y="5525960"/>
            <a:ext cx="2123246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3541ECD-9D96-467E-9402-3D01436A1F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8169" y="5849058"/>
            <a:ext cx="2123247" cy="628660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E02E91C7-CB9C-411A-8F81-681683855F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23941" y="4386222"/>
            <a:ext cx="2123246" cy="314325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F70544C6-DF65-4C07-BF16-9F497B30BD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3940" y="4709320"/>
            <a:ext cx="2123247" cy="628660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</p:spTree>
    <p:extLst>
      <p:ext uri="{BB962C8B-B14F-4D97-AF65-F5344CB8AC3E}">
        <p14:creationId xmlns:p14="http://schemas.microsoft.com/office/powerpoint/2010/main" val="2388506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2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033B266-F18E-4543-8BF7-64A4E6DFDE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8298" y="3444899"/>
            <a:ext cx="2123246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3541ECD-9D96-467E-9402-3D01436A1F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8297" y="3767997"/>
            <a:ext cx="2123247" cy="628660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D11DFF67-A02A-4DDB-AE25-4035873497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21195" y="1550487"/>
            <a:ext cx="2123246" cy="314325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DB51A088-6ED1-46B5-97BF-3960E2B9C0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1194" y="1873585"/>
            <a:ext cx="2123247" cy="628660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347A0D45-4656-4B56-916D-A8953A9F02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21195" y="5252985"/>
            <a:ext cx="2123246" cy="314325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55CD9B2C-E3CD-4F5F-BF1A-35F587D631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21194" y="5576083"/>
            <a:ext cx="2123247" cy="628660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</p:spTree>
    <p:extLst>
      <p:ext uri="{BB962C8B-B14F-4D97-AF65-F5344CB8AC3E}">
        <p14:creationId xmlns:p14="http://schemas.microsoft.com/office/powerpoint/2010/main" val="2680974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3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D11DFF67-A02A-4DDB-AE25-4035873497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21195" y="1550487"/>
            <a:ext cx="2123246" cy="314325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DB51A088-6ED1-46B5-97BF-3960E2B9C0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1194" y="1873585"/>
            <a:ext cx="2123247" cy="628660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7BC5924-8435-4ACA-AD25-5889C3DE2F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8298" y="3444899"/>
            <a:ext cx="2123246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6CD3CA18-E8C4-47AF-B664-F38A35901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8297" y="3767997"/>
            <a:ext cx="2123247" cy="628660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</p:spTree>
    <p:extLst>
      <p:ext uri="{BB962C8B-B14F-4D97-AF65-F5344CB8AC3E}">
        <p14:creationId xmlns:p14="http://schemas.microsoft.com/office/powerpoint/2010/main" val="11800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>
            <a:extLst>
              <a:ext uri="{FF2B5EF4-FFF2-40B4-BE49-F238E27FC236}">
                <a16:creationId xmlns:a16="http://schemas.microsoft.com/office/drawing/2014/main" id="{0F777522-45E1-4517-A9A0-F6BA263CFE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4656" y="2110505"/>
            <a:ext cx="6497743" cy="3728756"/>
          </a:xfrm>
          <a:prstGeom prst="rect">
            <a:avLst/>
          </a:prstGeom>
        </p:spPr>
      </p:pic>
      <p:sp>
        <p:nvSpPr>
          <p:cNvPr id="14" name="Рисунок 13"/>
          <p:cNvSpPr>
            <a:spLocks noGrp="1"/>
          </p:cNvSpPr>
          <p:nvPr>
            <p:ph type="pic" sz="quarter" idx="10"/>
          </p:nvPr>
        </p:nvSpPr>
        <p:spPr>
          <a:xfrm>
            <a:off x="5910606" y="2337849"/>
            <a:ext cx="4883085" cy="308256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839A89-A042-4D0A-82E6-ED5BC0B0389C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B3CD210-BCF8-4499-91E9-5D493C8605A1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8764EA-DF1B-4EBA-B4FA-19AEF23D8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A2C38AC-C834-4A47-9816-F4BD96C082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71260" y="86978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359AEA-7D38-4C0F-9C6B-96B2754D4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975" y="1189619"/>
            <a:ext cx="8227371" cy="62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091C3669-80FB-4C9C-9CD9-CB8DB19620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1466" y="2131746"/>
            <a:ext cx="3543718" cy="1002605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at ante </a:t>
            </a:r>
            <a:r>
              <a:rPr lang="en-US" dirty="0" err="1"/>
              <a:t>euismod</a:t>
            </a:r>
            <a:r>
              <a:rPr lang="en-US" dirty="0"/>
              <a:t> else.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Vestibulum tempus </a:t>
            </a:r>
            <a:br>
              <a:rPr lang="en-US" dirty="0"/>
            </a:br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4A96F71-C2D8-438F-968C-E69322EED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2869" y="3347671"/>
            <a:ext cx="2536825" cy="204941"/>
          </a:xfrm>
        </p:spPr>
        <p:txBody>
          <a:bodyPr lIns="0" tIns="0" rIns="0" bIns="0"/>
          <a:lstStyle>
            <a:lvl1pPr marL="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2pPr>
            <a:lvl3pPr marL="914400" indent="0">
              <a:buNone/>
              <a:defRPr sz="11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3pPr>
            <a:lvl4pPr marL="13716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4pPr>
            <a:lvl5pPr marL="18288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663C42D-12EC-4B2C-870E-CCAB7FF0E4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2869" y="3650424"/>
            <a:ext cx="2667671" cy="848926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buNone/>
              <a:defRPr sz="1100">
                <a:solidFill>
                  <a:srgbClr val="5F606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2pPr>
            <a:lvl3pPr marL="914400" indent="0">
              <a:buNone/>
              <a:defRPr sz="11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3pPr>
            <a:lvl4pPr marL="13716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4pPr>
            <a:lvl5pPr marL="18288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5pPr>
          </a:lstStyle>
          <a:p>
            <a:pPr lvl="0"/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at ante </a:t>
            </a:r>
            <a:r>
              <a:rPr lang="en-US" dirty="0" err="1"/>
              <a:t>euismod</a:t>
            </a:r>
            <a:r>
              <a:rPr lang="en-US" dirty="0"/>
              <a:t> else.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Vestibulum tempus else.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13C652-A280-4361-A950-65F5EA1BD2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32869" y="4913001"/>
            <a:ext cx="2536825" cy="204941"/>
          </a:xfrm>
        </p:spPr>
        <p:txBody>
          <a:bodyPr lIns="0" tIns="0" rIns="0" bIns="0"/>
          <a:lstStyle>
            <a:lvl1pPr marL="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2pPr>
            <a:lvl3pPr marL="914400" indent="0">
              <a:buNone/>
              <a:defRPr sz="11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3pPr>
            <a:lvl4pPr marL="13716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4pPr>
            <a:lvl5pPr marL="18288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724BBBC-43BA-4EA7-B0CD-8931AC783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32869" y="5215754"/>
            <a:ext cx="2667671" cy="848926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buNone/>
              <a:defRPr sz="1100">
                <a:solidFill>
                  <a:srgbClr val="5F606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2pPr>
            <a:lvl3pPr marL="914400" indent="0">
              <a:buNone/>
              <a:defRPr sz="11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3pPr>
            <a:lvl4pPr marL="13716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4pPr>
            <a:lvl5pPr marL="18288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5pPr>
          </a:lstStyle>
          <a:p>
            <a:pPr lvl="0"/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at ante </a:t>
            </a:r>
            <a:r>
              <a:rPr lang="en-US" dirty="0" err="1"/>
              <a:t>euismod</a:t>
            </a:r>
            <a:r>
              <a:rPr lang="en-US" dirty="0"/>
              <a:t> else.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Vestibulum tempus else.</a:t>
            </a:r>
          </a:p>
        </p:txBody>
      </p:sp>
    </p:spTree>
    <p:extLst>
      <p:ext uri="{BB962C8B-B14F-4D97-AF65-F5344CB8AC3E}">
        <p14:creationId xmlns:p14="http://schemas.microsoft.com/office/powerpoint/2010/main" val="3980100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4">
            <a:extLst>
              <a:ext uri="{FF2B5EF4-FFF2-40B4-BE49-F238E27FC236}">
                <a16:creationId xmlns:a16="http://schemas.microsoft.com/office/drawing/2014/main" id="{014A3D74-D8E0-4B84-8879-BD261A29F376}"/>
              </a:ext>
            </a:extLst>
          </p:cNvPr>
          <p:cNvSpPr/>
          <p:nvPr userDrawn="1"/>
        </p:nvSpPr>
        <p:spPr>
          <a:xfrm>
            <a:off x="6136104" y="0"/>
            <a:ext cx="605589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53BE56A0-312A-4E60-8E40-A39A0B2F1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1926" y="1045697"/>
            <a:ext cx="2368148" cy="494351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5059925" y="1733550"/>
            <a:ext cx="2072150" cy="36258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1E6D45-70C3-4A0A-9D31-39909F3D1811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CF981C2-3CBF-4E3B-AF92-6B0D7D155945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42270D-C788-49B8-A30B-64F8ADC419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FF9FF19-6B62-4A43-AD0D-5AC108B989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3019" y="1323952"/>
            <a:ext cx="2340570" cy="31131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EFEA145-2CC4-457B-A066-E52FC202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3019" y="1873642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B30EAB6D-22AA-4AF5-A1EF-B1169118E5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6360" y="3954809"/>
            <a:ext cx="2829324" cy="1644937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lvl="0"/>
            <a:endParaRPr lang="en-US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DCD3F7E3-AC77-4DB8-8D87-1A893BC1AD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26360" y="3597386"/>
            <a:ext cx="2496357" cy="319171"/>
          </a:xfrm>
        </p:spPr>
        <p:txBody>
          <a:bodyPr lIns="0" tIns="0" rIns="0" bIns="0"/>
          <a:lstStyle>
            <a:lvl1pPr marL="0" indent="0" algn="l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pic>
        <p:nvPicPr>
          <p:cNvPr id="43" name="Рисунок 7">
            <a:extLst>
              <a:ext uri="{FF2B5EF4-FFF2-40B4-BE49-F238E27FC236}">
                <a16:creationId xmlns:a16="http://schemas.microsoft.com/office/drawing/2014/main" id="{A071136B-8535-4914-88E5-ECE32CDEC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8932" y="1053721"/>
            <a:ext cx="2368148" cy="4943510"/>
          </a:xfrm>
          <a:prstGeom prst="rect">
            <a:avLst/>
          </a:prstGeom>
        </p:spPr>
      </p:pic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301D5EF8-B19F-40B3-9A83-879F58A04D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5762" y="1221481"/>
            <a:ext cx="2536825" cy="204941"/>
          </a:xfrm>
        </p:spPr>
        <p:txBody>
          <a:bodyPr lIns="0" tIns="0" rIns="0" bIns="0"/>
          <a:lstStyle>
            <a:lvl1pPr marL="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2pPr>
            <a:lvl3pPr marL="914400" indent="0">
              <a:buNone/>
              <a:defRPr sz="11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3pPr>
            <a:lvl4pPr marL="13716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4pPr>
            <a:lvl5pPr marL="18288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160205A1-2C7C-4CBE-8304-78C6055353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5762" y="1524234"/>
            <a:ext cx="2667671" cy="848926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buNone/>
              <a:defRPr sz="1100">
                <a:solidFill>
                  <a:srgbClr val="5F606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2pPr>
            <a:lvl3pPr marL="914400" indent="0">
              <a:buNone/>
              <a:defRPr sz="11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3pPr>
            <a:lvl4pPr marL="13716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4pPr>
            <a:lvl5pPr marL="18288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5pPr>
          </a:lstStyle>
          <a:p>
            <a:pPr lvl="0"/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at ante </a:t>
            </a:r>
            <a:r>
              <a:rPr lang="en-US" dirty="0" err="1"/>
              <a:t>euismod</a:t>
            </a:r>
            <a:r>
              <a:rPr lang="en-US" dirty="0"/>
              <a:t> else.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Vestibulum tempus else.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C4965E90-DF33-4F36-BB0B-A268DCE64D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5762" y="3737572"/>
            <a:ext cx="2536825" cy="204941"/>
          </a:xfrm>
        </p:spPr>
        <p:txBody>
          <a:bodyPr lIns="0" tIns="0" rIns="0" bIns="0"/>
          <a:lstStyle>
            <a:lvl1pPr marL="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2pPr>
            <a:lvl3pPr marL="914400" indent="0">
              <a:buNone/>
              <a:defRPr sz="11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3pPr>
            <a:lvl4pPr marL="13716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4pPr>
            <a:lvl5pPr marL="18288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24D8841C-517C-4C4B-807B-4D2BA1EF22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55762" y="4040325"/>
            <a:ext cx="2667671" cy="848926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buNone/>
              <a:defRPr sz="1100">
                <a:solidFill>
                  <a:srgbClr val="5F606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2pPr>
            <a:lvl3pPr marL="914400" indent="0">
              <a:buNone/>
              <a:defRPr sz="11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3pPr>
            <a:lvl4pPr marL="13716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4pPr>
            <a:lvl5pPr marL="18288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5pPr>
          </a:lstStyle>
          <a:p>
            <a:pPr lvl="0"/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at ante </a:t>
            </a:r>
            <a:r>
              <a:rPr lang="en-US" dirty="0" err="1"/>
              <a:t>euismod</a:t>
            </a:r>
            <a:r>
              <a:rPr lang="en-US" dirty="0"/>
              <a:t> else.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Vestibulum tempus else.</a:t>
            </a:r>
          </a:p>
        </p:txBody>
      </p:sp>
    </p:spTree>
    <p:extLst>
      <p:ext uri="{BB962C8B-B14F-4D97-AF65-F5344CB8AC3E}">
        <p14:creationId xmlns:p14="http://schemas.microsoft.com/office/powerpoint/2010/main" val="24432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riangles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7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027522"/>
            <a:ext cx="11032788" cy="663165"/>
          </a:xfrm>
          <a:prstGeom prst="rect">
            <a:avLst/>
          </a:prstGeom>
        </p:spPr>
        <p:txBody>
          <a:bodyPr anchor="t" anchorCtr="0"/>
          <a:lstStyle>
            <a:lvl1pPr>
              <a:defRPr spc="0">
                <a:solidFill>
                  <a:srgbClr val="222A3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869259"/>
            <a:ext cx="11008512" cy="4307703"/>
          </a:xfrm>
          <a:prstGeom prst="rect">
            <a:avLst/>
          </a:prstGeom>
        </p:spPr>
        <p:txBody>
          <a:bodyPr/>
          <a:lstStyle>
            <a:lvl1pPr>
              <a:defRPr spc="0">
                <a:solidFill>
                  <a:srgbClr val="222A35"/>
                </a:solidFill>
                <a:latin typeface="Inter" panose="020B0502030000000004" pitchFamily="34" charset="0"/>
              </a:defRPr>
            </a:lvl1pPr>
            <a:lvl2pPr>
              <a:defRPr spc="0">
                <a:solidFill>
                  <a:srgbClr val="222A35"/>
                </a:solidFill>
                <a:latin typeface="Inter" panose="020B0502030000000004" pitchFamily="34" charset="0"/>
              </a:defRPr>
            </a:lvl2pPr>
            <a:lvl3pPr>
              <a:defRPr spc="0">
                <a:solidFill>
                  <a:srgbClr val="222A35"/>
                </a:solidFill>
                <a:latin typeface="Inter" panose="020B0502030000000004" pitchFamily="34" charset="0"/>
              </a:defRPr>
            </a:lvl3pPr>
            <a:lvl4pPr>
              <a:defRPr spc="0">
                <a:solidFill>
                  <a:srgbClr val="222A35"/>
                </a:solidFill>
                <a:latin typeface="Inter" panose="020B0502030000000004" pitchFamily="34" charset="0"/>
              </a:defRPr>
            </a:lvl4pPr>
            <a:lvl5pPr>
              <a:defRPr spc="0">
                <a:solidFill>
                  <a:srgbClr val="222A35"/>
                </a:solidFill>
                <a:latin typeface="Inter" panose="020B05020300000000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20" hasCustomPrompt="1"/>
          </p:nvPr>
        </p:nvSpPr>
        <p:spPr>
          <a:xfrm>
            <a:off x="618565" y="519206"/>
            <a:ext cx="11033966" cy="4041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spc="0">
                <a:solidFill>
                  <a:srgbClr val="ACB628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r>
              <a:rPr lang="en-US" sz="1400" spc="0" dirty="0">
                <a:solidFill>
                  <a:srgbClr val="ACB628"/>
                </a:solidFill>
              </a:rPr>
              <a:t>SLIDE HEADING</a:t>
            </a:r>
            <a:endParaRPr lang="en-GB" sz="1400" spc="0" dirty="0">
              <a:solidFill>
                <a:srgbClr val="ACB628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2F1C0F-B46A-46E0-B65A-683D9511A3F0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BB5513C-C80B-4A6E-A369-E39B40F8E224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06B70E-EC86-48A3-84C3-638E87DBA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3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84994" y="1825625"/>
            <a:ext cx="10768806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0278AA-136C-4A61-AA87-3C42242DB600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0FEE8CE-F98A-4A56-8DE0-E1A689533291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EBC28-7C6C-4ED2-BD69-2F00094AE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D65A1-1652-4163-A582-0123A6FD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027522"/>
            <a:ext cx="11032788" cy="663165"/>
          </a:xfrm>
          <a:prstGeom prst="rect">
            <a:avLst/>
          </a:prstGeom>
        </p:spPr>
        <p:txBody>
          <a:bodyPr anchor="t" anchorCtr="0"/>
          <a:lstStyle>
            <a:lvl1pPr>
              <a:defRPr spc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4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at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67C6FB-3A41-40D4-8291-C977D0F3E2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356" y="1211831"/>
            <a:ext cx="8845288" cy="46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0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- Righ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2493E7-3E46-462F-86F4-213280798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0153" y="1406122"/>
            <a:ext cx="2340570" cy="31131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FBECAB-C2B5-4234-A5CD-287FA7284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0153" y="1955812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5A25F345-42A3-4C3D-B0A6-2E66D62127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494" y="4036979"/>
            <a:ext cx="2829324" cy="1644937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lvl="0"/>
            <a:endParaRPr lang="en-US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E6B9346-9F09-4FF8-A305-1DBEA79A8F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3494" y="3679556"/>
            <a:ext cx="2496357" cy="319171"/>
          </a:xfrm>
        </p:spPr>
        <p:txBody>
          <a:bodyPr lIns="0" tIns="0" rIns="0" bIns="0"/>
          <a:lstStyle>
            <a:lvl1pPr marL="0" indent="0" algn="l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227A37-BD2B-4041-B563-8F110F5A6528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012F7D3-4032-41B2-9FE5-27E98D9C19BD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8EB78-0804-4AA5-965D-B53B3D51F6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3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-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2493E7-3E46-462F-86F4-213280798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5783" y="1406122"/>
            <a:ext cx="2340570" cy="31131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FBECAB-C2B5-4234-A5CD-287FA7284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783" y="1955812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5A25F345-42A3-4C3D-B0A6-2E66D62127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9124" y="4036979"/>
            <a:ext cx="2829324" cy="1644937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lvl="0"/>
            <a:endParaRPr lang="en-US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E6B9346-9F09-4FF8-A305-1DBEA79A8F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9124" y="3679556"/>
            <a:ext cx="2496357" cy="319171"/>
          </a:xfrm>
        </p:spPr>
        <p:txBody>
          <a:bodyPr lIns="0" tIns="0" rIns="0" bIns="0"/>
          <a:lstStyle>
            <a:lvl1pPr marL="0" indent="0" algn="l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7398C7-0005-4C11-94C3-7CE5AEF7B5E0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0737C6C-0DD9-4B35-AA16-7933512D60AF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BB09B-8E1E-41D3-9936-C9C85EB1C6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8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Dark - Right aligned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2493E7-3E46-462F-86F4-213280798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0153" y="1406122"/>
            <a:ext cx="2340570" cy="31131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C3D6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FBECAB-C2B5-4234-A5CD-287FA7284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0153" y="1955812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5A25F345-42A3-4C3D-B0A6-2E66D62127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494" y="4036979"/>
            <a:ext cx="2829324" cy="1644937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lvl="0"/>
            <a:endParaRPr lang="en-US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E6B9346-9F09-4FF8-A305-1DBEA79A8F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3494" y="3679556"/>
            <a:ext cx="2496357" cy="319171"/>
          </a:xfr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5667E2-3D54-4FA6-B6B2-EF1764DD362E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4433B7C-2F3F-42FD-92C2-3C2C4EF57177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1"/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1"/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91C31D-8FA6-4275-9F0F-D948CCBCA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994" y="6484596"/>
            <a:ext cx="829469" cy="1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8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95E2CC-2DCC-4FC7-BA95-28305DA7F2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7375" y="365126"/>
            <a:ext cx="107664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EE7F40-F80D-4EF4-97C3-059109EF8E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7375" y="1825625"/>
            <a:ext cx="107664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64" r:id="rId2"/>
    <p:sldLayoutId id="2147483857" r:id="rId3"/>
    <p:sldLayoutId id="2147483798" r:id="rId4"/>
    <p:sldLayoutId id="2147483795" r:id="rId5"/>
    <p:sldLayoutId id="2147483863" r:id="rId6"/>
    <p:sldLayoutId id="2147483858" r:id="rId7"/>
    <p:sldLayoutId id="2147483859" r:id="rId8"/>
    <p:sldLayoutId id="2147483861" r:id="rId9"/>
    <p:sldLayoutId id="2147483862" r:id="rId10"/>
    <p:sldLayoutId id="2147483854" r:id="rId11"/>
    <p:sldLayoutId id="2147483849" r:id="rId12"/>
    <p:sldLayoutId id="2147483850" r:id="rId13"/>
    <p:sldLayoutId id="2147483847" r:id="rId14"/>
    <p:sldLayoutId id="2147483848" r:id="rId15"/>
    <p:sldLayoutId id="2147483844" r:id="rId16"/>
    <p:sldLayoutId id="2147483843" r:id="rId17"/>
    <p:sldLayoutId id="2147483840" r:id="rId18"/>
    <p:sldLayoutId id="2147483841" r:id="rId19"/>
    <p:sldLayoutId id="2147483842" r:id="rId20"/>
    <p:sldLayoutId id="2147483860" r:id="rId21"/>
    <p:sldLayoutId id="2147483845" r:id="rId22"/>
    <p:sldLayoutId id="2147483846" r:id="rId23"/>
    <p:sldLayoutId id="2147483826" r:id="rId24"/>
    <p:sldLayoutId id="2147483851" r:id="rId25"/>
    <p:sldLayoutId id="2147483852" r:id="rId26"/>
    <p:sldLayoutId id="2147483853" r:id="rId27"/>
    <p:sldLayoutId id="2147483827" r:id="rId28"/>
    <p:sldLayoutId id="2147483856" r:id="rId2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 spc="-30" baseline="0">
          <a:solidFill>
            <a:srgbClr val="222A35"/>
          </a:solidFill>
          <a:latin typeface="Inter Semi Bold" panose="02000703000000020004" pitchFamily="50" charset="0"/>
          <a:ea typeface="Inter Semi Bold" panose="02000703000000020004" pitchFamily="50" charset="0"/>
          <a:cs typeface="Inter Semi Bold" panose="02000703000000020004" pitchFamily="50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22A35"/>
          </a:solidFill>
          <a:latin typeface="Inter" panose="020B05020300000000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22A35"/>
          </a:solidFill>
          <a:latin typeface="Inter" panose="020B05020300000000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222A35"/>
          </a:solidFill>
          <a:latin typeface="Inter" panose="020B05020300000000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222A35"/>
          </a:solidFill>
          <a:latin typeface="Inter" panose="020B05020300000000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222A35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orient="horz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7680" userDrawn="1">
          <p15:clr>
            <a:srgbClr val="F26B43"/>
          </p15:clr>
        </p15:guide>
        <p15:guide id="5" pos="370" userDrawn="1">
          <p15:clr>
            <a:srgbClr val="F26B43"/>
          </p15:clr>
        </p15:guide>
        <p15:guide id="6" pos="73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79B62C28-3EC1-4C75-8B86-38FA0464314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"/>
            <a:ext cx="12193588" cy="6845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150" dirty="0"/>
              <a:t>What do we know about the UK Covid-19 Inquiry so far?</a:t>
            </a:r>
            <a:endParaRPr lang="en-GB" b="1" spc="-15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Alex Friston and Hannah Frost</a:t>
            </a:r>
          </a:p>
          <a:p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D735DF-C306-4F68-8BE3-4E0183428C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6264132"/>
            <a:ext cx="1687512" cy="2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5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8565" y="519206"/>
            <a:ext cx="11033966" cy="404159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400" dirty="0">
                <a:latin typeface="+mn-lt"/>
              </a:rPr>
              <a:t>WHAT DO WE KNOW ABOUT THE UK COVID-19 INQUIRY SO FAR?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73157-8B46-4539-AD52-E2425AD20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690687"/>
            <a:ext cx="1524000" cy="1914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AAE62-3628-49B0-A9D2-09FCC1DBD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112" y="1690686"/>
            <a:ext cx="1496996" cy="1914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D1EA27-2375-4D77-902C-36ADE68F87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809" r="-1429"/>
          <a:stretch/>
        </p:blipFill>
        <p:spPr>
          <a:xfrm>
            <a:off x="6177037" y="1708318"/>
            <a:ext cx="1312824" cy="191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E5CF8B-7124-4A6C-A186-126BBA880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527" y="1690686"/>
            <a:ext cx="1709927" cy="19674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47C746-DD9C-42AF-9156-61B7717C3A80}"/>
              </a:ext>
            </a:extLst>
          </p:cNvPr>
          <p:cNvSpPr txBox="1"/>
          <p:nvPr/>
        </p:nvSpPr>
        <p:spPr>
          <a:xfrm>
            <a:off x="952500" y="3986373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n-lt"/>
              </a:rPr>
              <a:t>Inquiry Chair</a:t>
            </a:r>
          </a:p>
          <a:p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Dame Heather Hallett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E20566-6DC1-4BC7-B5EF-014B627C4B2C}"/>
              </a:ext>
            </a:extLst>
          </p:cNvPr>
          <p:cNvSpPr txBox="1"/>
          <p:nvPr/>
        </p:nvSpPr>
        <p:spPr>
          <a:xfrm>
            <a:off x="3528730" y="3986373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n-lt"/>
              </a:rPr>
              <a:t>Director of Inquiry Set-Up</a:t>
            </a:r>
          </a:p>
          <a:p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Ben </a:t>
            </a:r>
            <a:r>
              <a:rPr lang="en-GB" sz="1400" dirty="0" err="1">
                <a:latin typeface="+mn-lt"/>
              </a:rPr>
              <a:t>Connah</a:t>
            </a:r>
            <a:endParaRPr lang="en-GB" sz="14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87BAAA-6574-464C-A2E0-1AE1872F9F4D}"/>
              </a:ext>
            </a:extLst>
          </p:cNvPr>
          <p:cNvSpPr txBox="1"/>
          <p:nvPr/>
        </p:nvSpPr>
        <p:spPr>
          <a:xfrm>
            <a:off x="6177037" y="3986373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n-lt"/>
              </a:rPr>
              <a:t>Solicitor to the Inquiry</a:t>
            </a:r>
          </a:p>
          <a:p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Martin Smith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43E2AD-F0DF-4FDF-8D01-37763406B78D}"/>
              </a:ext>
            </a:extLst>
          </p:cNvPr>
          <p:cNvSpPr txBox="1"/>
          <p:nvPr/>
        </p:nvSpPr>
        <p:spPr>
          <a:xfrm>
            <a:off x="8813966" y="396694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n-lt"/>
              </a:rPr>
              <a:t>Counsel to the Inquiry</a:t>
            </a:r>
          </a:p>
          <a:p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Hugo Keith QC</a:t>
            </a:r>
          </a:p>
        </p:txBody>
      </p:sp>
    </p:spTree>
    <p:extLst>
      <p:ext uri="{BB962C8B-B14F-4D97-AF65-F5344CB8AC3E}">
        <p14:creationId xmlns:p14="http://schemas.microsoft.com/office/powerpoint/2010/main" val="94104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93BDC4-80DB-46B1-8140-D834C84D8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997" y="790397"/>
            <a:ext cx="10380005" cy="4307703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8565" y="519206"/>
            <a:ext cx="11033966" cy="404159"/>
          </a:xfrm>
        </p:spPr>
        <p:txBody>
          <a:bodyPr wrap="square" anchor="t">
            <a:normAutofit/>
          </a:bodyPr>
          <a:lstStyle/>
          <a:p>
            <a:r>
              <a:rPr lang="en-GB" sz="1400" dirty="0">
                <a:latin typeface="+mn-lt"/>
              </a:rPr>
              <a:t>WHAT DO WE KNOW ABOUT THE UK COVID-19 INQUIRY SO FAR?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4110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K Covid-19 Inquiry (@covidinquiryuk) / Twitter">
            <a:extLst>
              <a:ext uri="{FF2B5EF4-FFF2-40B4-BE49-F238E27FC236}">
                <a16:creationId xmlns:a16="http://schemas.microsoft.com/office/drawing/2014/main" id="{3055153D-71DB-4199-BFE6-3807D1260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5778" y="2144982"/>
            <a:ext cx="5527914" cy="310598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991" y="1106602"/>
            <a:ext cx="8359355" cy="711677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Public Consultation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5DCA0AE8-F396-C2A9-367A-688677403DC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0923" y="2861498"/>
            <a:ext cx="3600567" cy="1135003"/>
          </a:xfrm>
        </p:spPr>
        <p:txBody>
          <a:bodyPr/>
          <a:lstStyle/>
          <a:p>
            <a:r>
              <a:rPr lang="en-US" sz="1400" dirty="0"/>
              <a:t>The Chair of the UK Covid-19 Inquiry has invited views on the draft terms of reference.</a:t>
            </a:r>
          </a:p>
          <a:p>
            <a:endParaRPr lang="en-US" sz="1400" dirty="0"/>
          </a:p>
          <a:p>
            <a:r>
              <a:rPr lang="en-US" sz="1400" b="1" dirty="0"/>
              <a:t>The consultation ends on 7 April 2022.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7C1A37C-241E-4325-8184-9F214DAABF70}"/>
              </a:ext>
            </a:extLst>
          </p:cNvPr>
          <p:cNvSpPr txBox="1">
            <a:spLocks/>
          </p:cNvSpPr>
          <p:nvPr/>
        </p:nvSpPr>
        <p:spPr>
          <a:xfrm>
            <a:off x="441557" y="465836"/>
            <a:ext cx="11210974" cy="457530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22A35"/>
                </a:solidFill>
                <a:latin typeface="Inter" panose="020B0502030000000004" pitchFamily="34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22A35"/>
                </a:solidFill>
                <a:latin typeface="Inter" panose="020B05020300000000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222A35"/>
                </a:solidFill>
                <a:latin typeface="Inter" panose="020B05020300000000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222A35"/>
                </a:solidFill>
                <a:latin typeface="Inter" panose="020B05020300000000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222A35"/>
                </a:solidFill>
                <a:latin typeface="Inter" panose="020B050203000000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accent5"/>
                </a:solidFill>
                <a:latin typeface="+mn-lt"/>
              </a:rPr>
              <a:t>WHAT DO WE KNOW ABOUT THE UK COVID-19 INQUIRY SO FAR?</a:t>
            </a:r>
          </a:p>
          <a:p>
            <a:endParaRPr lang="en-GB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9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8565" y="519206"/>
            <a:ext cx="11033966" cy="404159"/>
          </a:xfrm>
        </p:spPr>
        <p:txBody>
          <a:bodyPr wrap="square" anchor="t">
            <a:normAutofit/>
          </a:bodyPr>
          <a:lstStyle/>
          <a:p>
            <a:r>
              <a:rPr lang="en-GB" sz="1400" dirty="0">
                <a:latin typeface="+mn-lt"/>
              </a:rPr>
              <a:t>WHAT DO WE KNOW ABOUT THE UK COVID-19 INQUIRY SO FAR?</a:t>
            </a:r>
          </a:p>
          <a:p>
            <a:endParaRPr lang="en-GB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C2F474-4B7C-45B9-B25F-8C9E9FFF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991" y="1106602"/>
            <a:ext cx="8359355" cy="711677"/>
          </a:xfrm>
        </p:spPr>
        <p:txBody>
          <a:bodyPr wrap="square" anchor="t">
            <a:normAutofit fontScale="90000"/>
          </a:bodyPr>
          <a:lstStyle/>
          <a:p>
            <a:pPr algn="ctr"/>
            <a:r>
              <a:rPr lang="en-GB" dirty="0"/>
              <a:t>Predicted Timescales and Structure of the UK Covid 19 Inquiry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Content Placeholder 10" descr="Office Wall Clock 1">
                <a:extLst>
                  <a:ext uri="{FF2B5EF4-FFF2-40B4-BE49-F238E27FC236}">
                    <a16:creationId xmlns:a16="http://schemas.microsoft.com/office/drawing/2014/main" id="{69F6343A-B0E9-4A32-90CC-AC163C887460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6969032"/>
                  </p:ext>
                </p:extLst>
              </p:nvPr>
            </p:nvGraphicFramePr>
            <p:xfrm>
              <a:off x="1393825" y="2334132"/>
              <a:ext cx="9404350" cy="368090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9404350" cy="3680906"/>
                    </a:xfrm>
                    <a:prstGeom prst="rect">
                      <a:avLst/>
                    </a:prstGeom>
                  </am3d:spPr>
                  <am3d:camera>
                    <am3d:pos x="0" y="0" z="6664882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46068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05725" ay="1141544" az="16592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2731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Content Placeholder 10" descr="Office Wall Clock 1">
                <a:extLst>
                  <a:ext uri="{FF2B5EF4-FFF2-40B4-BE49-F238E27FC236}">
                    <a16:creationId xmlns:a16="http://schemas.microsoft.com/office/drawing/2014/main" id="{69F6343A-B0E9-4A32-90CC-AC163C8874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3825" y="2334132"/>
                <a:ext cx="9404350" cy="36809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9656778"/>
      </p:ext>
    </p:extLst>
  </p:cSld>
  <p:clrMapOvr>
    <a:masterClrMapping/>
  </p:clrMapOvr>
</p:sld>
</file>

<file path=ppt/theme/theme1.xml><?xml version="1.0" encoding="utf-8"?>
<a:theme xmlns:a="http://schemas.openxmlformats.org/drawingml/2006/main" name="Shoosmiths Dark 4x3">
  <a:themeElements>
    <a:clrScheme name="Shoosmiths-2020-Infographics">
      <a:dk1>
        <a:srgbClr val="1D252C"/>
      </a:dk1>
      <a:lt1>
        <a:sysClr val="window" lastClr="FFFFFF"/>
      </a:lt1>
      <a:dk2>
        <a:srgbClr val="32342B"/>
      </a:dk2>
      <a:lt2>
        <a:srgbClr val="A3B3BF"/>
      </a:lt2>
      <a:accent1>
        <a:srgbClr val="D7398D"/>
      </a:accent1>
      <a:accent2>
        <a:srgbClr val="7D4594"/>
      </a:accent2>
      <a:accent3>
        <a:srgbClr val="5D54A0"/>
      </a:accent3>
      <a:accent4>
        <a:srgbClr val="84A1BC"/>
      </a:accent4>
      <a:accent5>
        <a:srgbClr val="B5BE00"/>
      </a:accent5>
      <a:accent6>
        <a:srgbClr val="AE9FBD"/>
      </a:accent6>
      <a:hlink>
        <a:srgbClr val="5DBFC0"/>
      </a:hlink>
      <a:folHlink>
        <a:srgbClr val="32342B"/>
      </a:folHlink>
    </a:clrScheme>
    <a:fontScheme name="Shoosmiths-2020">
      <a:majorFont>
        <a:latin typeface="Inter Extra Bold"/>
        <a:ea typeface=""/>
        <a:cs typeface=""/>
      </a:majorFont>
      <a:minorFont>
        <a:latin typeface="Inte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BC1464D-11D7-4767-B4C9-0D93CC943DC4}" vid="{A2DDFA9E-7653-41DA-806C-C0435A5E4F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Shoosmiths-16x9-1021</Template>
  <TotalTime>208</TotalTime>
  <Words>126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Inter Medium</vt:lpstr>
      <vt:lpstr>Calibri</vt:lpstr>
      <vt:lpstr>Inter</vt:lpstr>
      <vt:lpstr>Brandon Grotesque Bold All Caps</vt:lpstr>
      <vt:lpstr>Inter Extra Bold</vt:lpstr>
      <vt:lpstr>Open Sans</vt:lpstr>
      <vt:lpstr>Inter Semi Bold</vt:lpstr>
      <vt:lpstr>Arial</vt:lpstr>
      <vt:lpstr>Shoosmiths Dark 4x3</vt:lpstr>
      <vt:lpstr>What do we know about the UK Covid-19 Inquiry so far?</vt:lpstr>
      <vt:lpstr>PowerPoint Presentation</vt:lpstr>
      <vt:lpstr>PowerPoint Presentation</vt:lpstr>
      <vt:lpstr>Public Consultation</vt:lpstr>
      <vt:lpstr>Predicted Timescales and Structure of the UK Covid 19 Inquiry</vt:lpstr>
    </vt:vector>
  </TitlesOfParts>
  <Company>Shoosmiths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know about the Inquiry so far</dc:title>
  <dc:creator>Frost, Hannah</dc:creator>
  <cp:lastModifiedBy>Hannah</cp:lastModifiedBy>
  <cp:revision>5</cp:revision>
  <dcterms:created xsi:type="dcterms:W3CDTF">2022-03-28T14:34:52Z</dcterms:created>
  <dcterms:modified xsi:type="dcterms:W3CDTF">2022-03-30T15:25:07Z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TC Template">
    <vt:bool>true</vt:bool>
  </property>
</Properties>
</file>