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6"/>
  </p:sldMasterIdLst>
  <p:notesMasterIdLst>
    <p:notesMasterId r:id="rId35"/>
  </p:notesMasterIdLst>
  <p:handoutMasterIdLst>
    <p:handoutMasterId r:id="rId36"/>
  </p:handoutMasterIdLst>
  <p:sldIdLst>
    <p:sldId id="709" r:id="rId7"/>
    <p:sldId id="763" r:id="rId8"/>
    <p:sldId id="722" r:id="rId9"/>
    <p:sldId id="724" r:id="rId10"/>
    <p:sldId id="754" r:id="rId11"/>
    <p:sldId id="565" r:id="rId12"/>
    <p:sldId id="755" r:id="rId13"/>
    <p:sldId id="756" r:id="rId14"/>
    <p:sldId id="742" r:id="rId15"/>
    <p:sldId id="723" r:id="rId16"/>
    <p:sldId id="728" r:id="rId17"/>
    <p:sldId id="745" r:id="rId18"/>
    <p:sldId id="746" r:id="rId19"/>
    <p:sldId id="731" r:id="rId20"/>
    <p:sldId id="730" r:id="rId21"/>
    <p:sldId id="758" r:id="rId22"/>
    <p:sldId id="747" r:id="rId23"/>
    <p:sldId id="760" r:id="rId24"/>
    <p:sldId id="725" r:id="rId25"/>
    <p:sldId id="736" r:id="rId26"/>
    <p:sldId id="739" r:id="rId27"/>
    <p:sldId id="761" r:id="rId28"/>
    <p:sldId id="762" r:id="rId29"/>
    <p:sldId id="737" r:id="rId30"/>
    <p:sldId id="740" r:id="rId31"/>
    <p:sldId id="759" r:id="rId32"/>
    <p:sldId id="738" r:id="rId33"/>
    <p:sldId id="764" r:id="rId34"/>
  </p:sldIdLst>
  <p:sldSz cx="12192000" cy="6858000"/>
  <p:notesSz cx="6858000" cy="9144000"/>
  <p:embeddedFontLst>
    <p:embeddedFont>
      <p:font typeface="Brandon Grotesque Bold All Caps" panose="020B0803020203060202" pitchFamily="34" charset="0"/>
      <p:regular r:id="rId37"/>
    </p:embeddedFont>
    <p:embeddedFont>
      <p:font typeface="Calibri" panose="020F0502020204030204" pitchFamily="34" charset="0"/>
      <p:regular r:id="rId38"/>
      <p:bold r:id="rId39"/>
      <p:italic r:id="rId40"/>
      <p:boldItalic r:id="rId41"/>
    </p:embeddedFont>
    <p:embeddedFont>
      <p:font typeface="Inter" panose="020B0502030000000004" pitchFamily="34" charset="0"/>
      <p:regular r:id="rId42"/>
      <p:bold r:id="rId43"/>
      <p:italic r:id="rId44"/>
      <p:boldItalic r:id="rId45"/>
    </p:embeddedFont>
    <p:embeddedFont>
      <p:font typeface="Inter Extra Bold" panose="02000903000000020004" pitchFamily="50" charset="0"/>
      <p:bold r:id="rId46"/>
      <p:boldItalic r:id="rId47"/>
    </p:embeddedFont>
    <p:embeddedFont>
      <p:font typeface="Inter Medium" panose="02000603000000020004" pitchFamily="50" charset="0"/>
      <p:regular r:id="rId48"/>
      <p:italic r:id="rId49"/>
    </p:embeddedFont>
    <p:embeddedFont>
      <p:font typeface="Inter Semi Bold" panose="02000703000000020004" pitchFamily="50" charset="0"/>
      <p:bold r:id="rId50"/>
      <p:boldItalic r:id="rId51"/>
    </p:embeddedFont>
    <p:embeddedFont>
      <p:font typeface="Open Sans" panose="020B0606030504020204" pitchFamily="34" charset="0"/>
      <p:regular r:id="rId52"/>
      <p:bold r:id="rId53"/>
      <p:italic r:id="rId54"/>
      <p:boldItalic r:id="rId55"/>
    </p:embeddedFont>
  </p:embeddedFontLst>
  <p:defaultTextStyle>
    <a:defPPr>
      <a:defRPr lang="id-ID"/>
    </a:defPPr>
    <a:lvl1pPr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A42"/>
    <a:srgbClr val="E81E75"/>
    <a:srgbClr val="C1D82F"/>
    <a:srgbClr val="222A35"/>
    <a:srgbClr val="BEC0C2"/>
    <a:srgbClr val="31B6E2"/>
    <a:srgbClr val="5F6062"/>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38" autoAdjust="0"/>
    <p:restoredTop sz="78731" autoAdjust="0"/>
  </p:normalViewPr>
  <p:slideViewPr>
    <p:cSldViewPr snapToGrid="0" showGuides="1">
      <p:cViewPr varScale="1">
        <p:scale>
          <a:sx n="56" d="100"/>
          <a:sy n="56" d="100"/>
        </p:scale>
        <p:origin x="1410" y="66"/>
      </p:cViewPr>
      <p:guideLst>
        <p:guide orient="horz" pos="2183"/>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heme" Target="theme/theme1.xml"/><Relationship Id="rId5" Type="http://schemas.openxmlformats.org/officeDocument/2006/relationships/customXml" Target="../customXml/item5.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8.fntdata"/><Relationship Id="rId52"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C15259-F555-4DAD-8F2B-6733FF99A5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d-ID"/>
          </a:p>
        </p:txBody>
      </p:sp>
      <p:sp>
        <p:nvSpPr>
          <p:cNvPr id="3" name="Date Placeholder 2">
            <a:extLst>
              <a:ext uri="{FF2B5EF4-FFF2-40B4-BE49-F238E27FC236}">
                <a16:creationId xmlns:a16="http://schemas.microsoft.com/office/drawing/2014/main" id="{293BB69A-3D02-4925-A192-084A217FA0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08E7C53-9544-47F5-8B4D-43988D840711}" type="datetimeFigureOut">
              <a:rPr lang="id-ID"/>
              <a:pPr>
                <a:defRPr/>
              </a:pPr>
              <a:t>22/09/2021</a:t>
            </a:fld>
            <a:endParaRPr lang="id-ID"/>
          </a:p>
        </p:txBody>
      </p:sp>
      <p:sp>
        <p:nvSpPr>
          <p:cNvPr id="4" name="Footer Placeholder 3">
            <a:extLst>
              <a:ext uri="{FF2B5EF4-FFF2-40B4-BE49-F238E27FC236}">
                <a16:creationId xmlns:a16="http://schemas.microsoft.com/office/drawing/2014/main" id="{2EC9B831-0E18-4776-A803-1E28A1E6F2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d-ID"/>
          </a:p>
        </p:txBody>
      </p:sp>
      <p:sp>
        <p:nvSpPr>
          <p:cNvPr id="5" name="Slide Number Placeholder 4">
            <a:extLst>
              <a:ext uri="{FF2B5EF4-FFF2-40B4-BE49-F238E27FC236}">
                <a16:creationId xmlns:a16="http://schemas.microsoft.com/office/drawing/2014/main" id="{071CD041-918B-4D4A-9BAB-C39FB6F894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8549507B-BA3F-447A-879B-F1A1BFF08FB6}" type="slidenum">
              <a:rPr lang="id-ID"/>
              <a:pPr>
                <a:defRPr/>
              </a:pPr>
              <a:t>‹#›</a:t>
            </a:fld>
            <a:endParaRPr lang="id-ID"/>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D80AC0-F025-4EE8-8AC5-4C2D51462F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d-ID"/>
          </a:p>
        </p:txBody>
      </p:sp>
      <p:sp>
        <p:nvSpPr>
          <p:cNvPr id="3" name="Date Placeholder 2">
            <a:extLst>
              <a:ext uri="{FF2B5EF4-FFF2-40B4-BE49-F238E27FC236}">
                <a16:creationId xmlns:a16="http://schemas.microsoft.com/office/drawing/2014/main" id="{FB9706C1-37F6-4FDD-BFDB-2524EBE667D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3A49DE0-34E9-4BD6-AE26-BBF78B058273}" type="datetimeFigureOut">
              <a:rPr lang="id-ID"/>
              <a:pPr>
                <a:defRPr/>
              </a:pPr>
              <a:t>22/09/2021</a:t>
            </a:fld>
            <a:endParaRPr lang="id-ID"/>
          </a:p>
        </p:txBody>
      </p:sp>
      <p:sp>
        <p:nvSpPr>
          <p:cNvPr id="4" name="Slide Image Placeholder 3">
            <a:extLst>
              <a:ext uri="{FF2B5EF4-FFF2-40B4-BE49-F238E27FC236}">
                <a16:creationId xmlns:a16="http://schemas.microsoft.com/office/drawing/2014/main" id="{B95B1EC9-EACD-4A5D-8BC3-7CBF7ACEB83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id-ID" noProof="0"/>
          </a:p>
        </p:txBody>
      </p:sp>
      <p:sp>
        <p:nvSpPr>
          <p:cNvPr id="5" name="Notes Placeholder 4">
            <a:extLst>
              <a:ext uri="{FF2B5EF4-FFF2-40B4-BE49-F238E27FC236}">
                <a16:creationId xmlns:a16="http://schemas.microsoft.com/office/drawing/2014/main" id="{411B915E-653A-4D45-83B0-7A94AE46324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id-ID" noProof="0"/>
          </a:p>
        </p:txBody>
      </p:sp>
      <p:sp>
        <p:nvSpPr>
          <p:cNvPr id="6" name="Footer Placeholder 5">
            <a:extLst>
              <a:ext uri="{FF2B5EF4-FFF2-40B4-BE49-F238E27FC236}">
                <a16:creationId xmlns:a16="http://schemas.microsoft.com/office/drawing/2014/main" id="{1E1BF325-D683-4CF1-B77A-C3C66FF59D8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d-ID"/>
          </a:p>
        </p:txBody>
      </p:sp>
      <p:sp>
        <p:nvSpPr>
          <p:cNvPr id="7" name="Slide Number Placeholder 6">
            <a:extLst>
              <a:ext uri="{FF2B5EF4-FFF2-40B4-BE49-F238E27FC236}">
                <a16:creationId xmlns:a16="http://schemas.microsoft.com/office/drawing/2014/main" id="{91B55DC4-971E-41A9-A70F-D02F4AD4A34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259E83DE-CDE4-4EBE-B3AA-22A3DE62B9FD}" type="slidenum">
              <a:rPr lang="id-ID"/>
              <a:pPr>
                <a:defRPr/>
              </a:pPr>
              <a:t>‹#›</a:t>
            </a:fld>
            <a:endParaRPr lang="id-ID"/>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ritsafe.org/publications/safety-management-magazine/safety-management-magazine/2020/long-covid-can-work-lift-the-burde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ailii.org/uk/cases/UKEAT/2009/0046_08_0304.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viva.co.uk/business/support/the-impact-of-coronavirus/group-protection/"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lifeinsuranceinternational.com/news/legal-general-long-covid-19-intervention-package/" TargetMode="External"/><Relationship Id="rId4" Type="http://schemas.openxmlformats.org/officeDocument/2006/relationships/hyperlink" Target="https://www.legalandgeneral.com/adviser/files/protection/doing-business-with-us/covid-19/covid-19-intermediary-statement.pdf"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helancet.com/journals/laninf/article/PIIS1473-3099(21)00460-6/fulltex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k.practicallaw.thomsonreuters.com/1-519-5092"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piral.imperial.ac.uk/bitstream/10044/1/89844/2/REACT_long_covid_paper_FINAL.pd"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bbc.co.uk/news/av/health-55076814"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piral.imperial.ac.uk/bitstream/10044/1/89844/2/REACT_long_covid_paper_FINAL.pd"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bbc.co.uk/news/av/health-5507681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COVID-19 virus was first identified in China towards the end of 2019 and, a year or so on, has been contracted by around 60 million people worldwide leading to 1.4 million deaths. While many who have experienced the virus have fully recovered, increasing numbers who have overcome the immediate symptoms are reporting more prolonged effects.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Fatigue, pain, headaches, breathing difficulties, muscle weakness, lasting fever, anxiety and stress are some of the reported long-term adverse effects of Coronavirus, according to individuals suffering from what is coming to be known as </a:t>
            </a:r>
            <a:r>
              <a:rPr lang="en-US" sz="1200" b="0" i="0" u="sng" kern="1200" dirty="0">
                <a:solidFill>
                  <a:schemeClr val="tx1"/>
                </a:solidFill>
                <a:effectLst/>
                <a:latin typeface="+mn-lt"/>
                <a:ea typeface="+mn-ea"/>
                <a:cs typeface="+mn-cs"/>
                <a:hlinkClick r:id="rId3"/>
              </a:rPr>
              <a:t>“Long COVID”</a:t>
            </a:r>
            <a:r>
              <a:rPr lang="en-US" sz="1200" b="0" i="0" kern="1200" dirty="0">
                <a:solidFill>
                  <a:schemeClr val="tx1"/>
                </a:solidFill>
                <a:effectLst/>
                <a:latin typeface="+mn-lt"/>
                <a:ea typeface="+mn-ea"/>
                <a:cs typeface="+mn-cs"/>
              </a:rPr>
              <a:t> - also sometimes referred to as “post-COVID syndrome” or “long-tail COVID.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Those who suffer from long-term health conditions may be “disabled” in law and so protected from discrimination under the Equality Act 2010 (</a:t>
            </a:r>
            <a:r>
              <a:rPr lang="en-US" sz="1200" b="0" i="0" kern="1200" dirty="0" err="1">
                <a:solidFill>
                  <a:schemeClr val="tx1"/>
                </a:solidFill>
                <a:effectLst/>
                <a:latin typeface="+mn-lt"/>
                <a:ea typeface="+mn-ea"/>
                <a:cs typeface="+mn-cs"/>
              </a:rPr>
              <a:t>EqA</a:t>
            </a:r>
            <a:r>
              <a:rPr lang="en-US" sz="1200" b="0" i="0" kern="1200" dirty="0">
                <a:solidFill>
                  <a:schemeClr val="tx1"/>
                </a:solidFill>
                <a:effectLst/>
                <a:latin typeface="+mn-lt"/>
                <a:ea typeface="+mn-ea"/>
                <a:cs typeface="+mn-cs"/>
              </a:rPr>
              <a:t>). This seminar considers:</a:t>
            </a:r>
          </a:p>
          <a:p>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What long COVID is;</a:t>
            </a:r>
          </a:p>
          <a:p>
            <a:pPr marL="228600" indent="-228600">
              <a:buAutoNum type="arabicPeriod"/>
            </a:pPr>
            <a:r>
              <a:rPr lang="en-US" sz="1200" b="0" i="0" kern="1200" dirty="0">
                <a:solidFill>
                  <a:schemeClr val="tx1"/>
                </a:solidFill>
                <a:effectLst/>
                <a:latin typeface="+mn-lt"/>
                <a:ea typeface="+mn-ea"/>
                <a:cs typeface="+mn-cs"/>
              </a:rPr>
              <a:t>Whether long COVID could amount to a “disability” under the Equality Act; and </a:t>
            </a:r>
          </a:p>
          <a:p>
            <a:pPr marL="228600" indent="-228600">
              <a:buAutoNum type="arabicPeriod"/>
            </a:pPr>
            <a:r>
              <a:rPr lang="en-US" sz="1200" b="0" i="0" kern="1200" dirty="0">
                <a:solidFill>
                  <a:schemeClr val="tx1"/>
                </a:solidFill>
                <a:effectLst/>
                <a:latin typeface="+mn-lt"/>
                <a:ea typeface="+mn-ea"/>
                <a:cs typeface="+mn-cs"/>
              </a:rPr>
              <a:t>the potential consequences for employers more generally.</a:t>
            </a:r>
            <a:endParaRPr lang="en-GB" dirty="0"/>
          </a:p>
        </p:txBody>
      </p:sp>
      <p:sp>
        <p:nvSpPr>
          <p:cNvPr id="4" name="Slide Number Placeholder 3"/>
          <p:cNvSpPr>
            <a:spLocks noGrp="1"/>
          </p:cNvSpPr>
          <p:nvPr>
            <p:ph type="sldNum" sz="quarter" idx="5"/>
          </p:nvPr>
        </p:nvSpPr>
        <p:spPr/>
        <p:txBody>
          <a:bodyPr/>
          <a:lstStyle/>
          <a:p>
            <a:pPr>
              <a:defRPr/>
            </a:pPr>
            <a:fld id="{259E83DE-CDE4-4EBE-B3AA-22A3DE62B9FD}" type="slidenum">
              <a:rPr lang="id-ID" smtClean="0"/>
              <a:pPr>
                <a:defRPr/>
              </a:pPr>
              <a:t>3</a:t>
            </a:fld>
            <a:endParaRPr lang="id-ID"/>
          </a:p>
        </p:txBody>
      </p:sp>
    </p:spTree>
    <p:extLst>
      <p:ext uri="{BB962C8B-B14F-4D97-AF65-F5344CB8AC3E}">
        <p14:creationId xmlns:p14="http://schemas.microsoft.com/office/powerpoint/2010/main" val="261804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latin typeface="+mn-lt"/>
              </a:rPr>
              <a:t>Substantial</a:t>
            </a:r>
            <a:r>
              <a:rPr lang="en-US" sz="1200" dirty="0">
                <a:latin typeface="+mn-lt"/>
              </a:rPr>
              <a:t>: Deciding if an impairment has an adverse effect will usually be straightforward. The more difficult question is whether or not the adverse effect is "substantial".</a:t>
            </a:r>
            <a:endParaRPr lang="en-GB" sz="1200" dirty="0">
              <a:latin typeface="+mn-lt"/>
            </a:endParaRPr>
          </a:p>
          <a:p>
            <a:pPr marL="285750" indent="-285750">
              <a:buFont typeface="Arial" panose="020B0604020202020204" pitchFamily="34" charset="0"/>
              <a:buChar char="•"/>
            </a:pPr>
            <a:r>
              <a:rPr lang="en-GB" sz="1200" dirty="0">
                <a:latin typeface="+mn-lt"/>
              </a:rPr>
              <a:t>The case law has determined that “substantial” means more than minor or trivial. It’s not a particularly high burden to overcome.</a:t>
            </a:r>
          </a:p>
          <a:p>
            <a:pPr marL="285750" indent="-285750">
              <a:buFont typeface="Arial" panose="020B0604020202020204" pitchFamily="34" charset="0"/>
              <a:buChar char="•"/>
            </a:pPr>
            <a:endParaRPr lang="en-GB" sz="1200" dirty="0">
              <a:latin typeface="+mn-lt"/>
            </a:endParaRPr>
          </a:p>
          <a:p>
            <a:pPr marL="285750" indent="-285750">
              <a:buFont typeface="Arial" panose="020B0604020202020204" pitchFamily="34" charset="0"/>
              <a:buChar char="•"/>
            </a:pPr>
            <a:r>
              <a:rPr lang="en-US" sz="1200" dirty="0">
                <a:latin typeface="+mn-lt"/>
              </a:rPr>
              <a:t>Another way to look at this is whether the  limitation goes beyond the normal differences in ability which may exist among people – this was a further explanation given by Courts.</a:t>
            </a:r>
          </a:p>
          <a:p>
            <a:pPr marL="285750" indent="-285750">
              <a:buFont typeface="Arial" panose="020B0604020202020204" pitchFamily="34" charset="0"/>
              <a:buChar char="•"/>
            </a:pPr>
            <a:endParaRPr lang="en-US" sz="1200" dirty="0">
              <a:latin typeface="+mn-lt"/>
            </a:endParaRPr>
          </a:p>
          <a:p>
            <a:pPr marL="285750" indent="-285750">
              <a:buFont typeface="Arial" panose="020B0604020202020204" pitchFamily="34" charset="0"/>
              <a:buChar char="•"/>
            </a:pPr>
            <a:r>
              <a:rPr lang="en-US" sz="1200" dirty="0">
                <a:latin typeface="+mn-lt"/>
              </a:rPr>
              <a:t>The guidance refers specifically to pain and fatigue related impairments, clarifying that  although a person may have the ability to carry out a normal day-to-day activity they “may be restricted in the way that it is carried out because of experiencing pain in doing so. Or the impairment might make the activity more than usually fatiguing so that the person might not be able to repeat the task over a sustained period of time”.</a:t>
            </a:r>
          </a:p>
          <a:p>
            <a:pPr marL="285750" indent="-285750">
              <a:buFont typeface="Arial" panose="020B0604020202020204" pitchFamily="34" charset="0"/>
              <a:buChar char="•"/>
            </a:pPr>
            <a:endParaRPr lang="en-GB" sz="1200" dirty="0">
              <a:latin typeface="+mn-lt"/>
            </a:endParaRPr>
          </a:p>
          <a:p>
            <a:pPr marL="285750" indent="-285750">
              <a:buFont typeface="Arial" panose="020B0604020202020204" pitchFamily="34" charset="0"/>
              <a:buChar char="•"/>
            </a:pPr>
            <a:r>
              <a:rPr lang="en-GB" sz="1200" dirty="0">
                <a:latin typeface="+mn-lt"/>
              </a:rPr>
              <a:t>Whether an employee could satisfy the requirement of “substantial adverse impact” will depend on the severity of their symptoms. Reports in the media include individuals being unable to g</a:t>
            </a:r>
            <a:r>
              <a:rPr lang="en-US" sz="1200" b="0" i="0" kern="1200" dirty="0">
                <a:solidFill>
                  <a:schemeClr val="tx1"/>
                </a:solidFill>
                <a:effectLst/>
                <a:latin typeface="+mn-lt"/>
                <a:ea typeface="+mn-ea"/>
                <a:cs typeface="+mn-cs"/>
              </a:rPr>
              <a:t>et out of bed for days or walk any significant distance provide examples that would probably meet this hurdle.</a:t>
            </a:r>
            <a:r>
              <a:rPr lang="en-GB" sz="1200" dirty="0">
                <a:latin typeface="+mn-lt"/>
              </a:rPr>
              <a:t>  </a:t>
            </a:r>
          </a:p>
          <a:p>
            <a:pPr marL="285750" indent="-285750">
              <a:buFont typeface="Arial" panose="020B0604020202020204" pitchFamily="34" charset="0"/>
              <a:buChar char="•"/>
            </a:pPr>
            <a:r>
              <a:rPr lang="en-GB" sz="1200" dirty="0">
                <a:latin typeface="+mn-lt"/>
              </a:rPr>
              <a:t>Medical and witness evidence would ultimately be required as to the question of “substantial.”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Long Term</a:t>
            </a:r>
          </a:p>
          <a:p>
            <a:r>
              <a:rPr lang="en-US" sz="1200" b="0" i="0" kern="1200" dirty="0">
                <a:solidFill>
                  <a:schemeClr val="tx1"/>
                </a:solidFill>
                <a:effectLst/>
                <a:latin typeface="+mn-lt"/>
                <a:ea typeface="+mn-ea"/>
                <a:cs typeface="+mn-cs"/>
              </a:rPr>
              <a:t>The final part (and probably the most contentious in relation to Long COVID) of the test is whether the adverse effect(s) of the impairment are “long-term”,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which is defined as:</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having lasted at least 12 months;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likely to last at least 12 months; or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likely to last for the rest of the life of the person affected.</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This is a question that is going to be especially difficult to answer given that the virus has only been present in the UK since the beginning of last year. While there is currently little medical clarity as to how long the physical effects of COVID-19 are likely to last, the assessment is ultimately a legal determination for the Employment Tribunal (ET) to make on the specific facts of the case rather than a medical issue.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It should be noted however that in the ONS’ survey of people with self-reported long COVID, 384,000 (40% of those surveyed) first had (or suspected they had) COVID-19 at least one year previously. those infected in the first wave could well already be disabled,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Special provisions apply when determining whether the </a:t>
            </a:r>
            <a:r>
              <a:rPr lang="en-US" u="sng" dirty="0"/>
              <a:t>effects</a:t>
            </a:r>
            <a:r>
              <a:rPr lang="en-US" dirty="0"/>
              <a:t> of an impairment that has fluctuating or recurring effects are long-term. If the substantial adverse effects are likely to recur, they are to be treated as if they were continuing. If the effects are </a:t>
            </a:r>
            <a:r>
              <a:rPr lang="en-US" b="1" dirty="0"/>
              <a:t>likely</a:t>
            </a:r>
            <a:r>
              <a:rPr lang="en-US" dirty="0"/>
              <a:t> to recur beyond 12 months after the first occurrence, then they should be treated as long-term. In one case it was stated that likely should be taken to mean could well happen.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 An employee will, therefore, have to show that the particular effect is likely to recur on at least one occasion during their lifetime. An employee may therefore be held to be disabled even if there is no immediate prospect of a recurrence of their condition. In McDougall v Richmond Adult Community College [2008] IRLR 227, the Court of Appeal confirmed that the likelihood of the recurrence of a disability </a:t>
            </a:r>
            <a:r>
              <a:rPr lang="en-US" b="1" dirty="0"/>
              <a:t>must be assessed at the date of the act of discrimination</a:t>
            </a:r>
            <a:r>
              <a:rPr lang="en-US" dirty="0"/>
              <a:t>, and the tribunal must disregard recurrences that take place after the alleged discriminatory act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13</a:t>
            </a:fld>
            <a:endParaRPr lang="en-GB" dirty="0"/>
          </a:p>
        </p:txBody>
      </p:sp>
    </p:spTree>
    <p:extLst>
      <p:ext uri="{BB962C8B-B14F-4D97-AF65-F5344CB8AC3E}">
        <p14:creationId xmlns:p14="http://schemas.microsoft.com/office/powerpoint/2010/main" val="3989108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conditions listed above are known as “deemed disabilities”. As long as a Claimant can show that they suffer with one of those conditions, they don’t need to satisfy the elements of the disability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Trade Union Congress called for long COVID to be urgently added to the list of “deemed disabilities” to give workers access to legal protections and compensation in June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call came as a result of a TUC report into COVID and long COVID, which it says revealed that employers regarded the condition with disbelief and suspicion. In particular: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Around a fifth (19 per cent) said their employer had questioned the impact of their symptoms.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One in eight (13 per cent) faced questions from their employer about whether they had long COVID at all.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One in 20 respondents (5 per cent) said they had been forced out of their jobs altogether because they had long COVID.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list of deemed disabilities is deliberately limited. Whilst it is unlikely the Long COVID will be added to the list of 'deemed disabilities' under the Equality Act, there is a strong likelihood that the mental and physical symptoms that arise will be protected as disabilities under the Act, if the other elements of the definition of disability are met. All employers must, therefore, be mindful of their responsibilities in this regard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picture is far from clear, however. We are learning about the virus and its longer term impacts every day. But there is one thing that there should be no confusion about: each individual case should be looked at on its own merit and employers should seek legal advice when dealing with employees with Long COVID and before taking any action.</a:t>
            </a:r>
          </a:p>
        </p:txBody>
      </p:sp>
      <p:sp>
        <p:nvSpPr>
          <p:cNvPr id="4" name="Slide Number Placeholder 3"/>
          <p:cNvSpPr>
            <a:spLocks noGrp="1"/>
          </p:cNvSpPr>
          <p:nvPr>
            <p:ph type="sldNum" sz="quarter" idx="5"/>
          </p:nvPr>
        </p:nvSpPr>
        <p:spPr/>
        <p:txBody>
          <a:bodyPr/>
          <a:lstStyle/>
          <a:p>
            <a:fld id="{EE5D71ED-FC70-4670-85FF-0D449733EB34}" type="slidenum">
              <a:rPr lang="en-GB" smtClean="0"/>
              <a:t>14</a:t>
            </a:fld>
            <a:endParaRPr lang="en-GB" dirty="0"/>
          </a:p>
        </p:txBody>
      </p:sp>
    </p:spTree>
    <p:extLst>
      <p:ext uri="{BB962C8B-B14F-4D97-AF65-F5344CB8AC3E}">
        <p14:creationId xmlns:p14="http://schemas.microsoft.com/office/powerpoint/2010/main" val="1415770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 date, we’re not aware of any decided cases on whether Long COVID amounts to a disability within the meaning of the </a:t>
            </a:r>
            <a:r>
              <a:rPr lang="en-US" sz="1200" b="0" i="0" kern="1200" dirty="0" err="1">
                <a:solidFill>
                  <a:schemeClr val="tx1"/>
                </a:solidFill>
                <a:effectLst/>
                <a:latin typeface="+mn-lt"/>
                <a:ea typeface="+mn-ea"/>
                <a:cs typeface="+mn-cs"/>
              </a:rPr>
              <a:t>EqA</a:t>
            </a:r>
            <a:r>
              <a:rPr lang="en-US" sz="1200" b="0" i="0" kern="1200" dirty="0">
                <a:solidFill>
                  <a:schemeClr val="tx1"/>
                </a:solidFill>
                <a:effectLst/>
                <a:latin typeface="+mn-lt"/>
                <a:ea typeface="+mn-ea"/>
                <a:cs typeface="+mn-cs"/>
              </a:rPr>
              <a:t>. Cases regarding furlough are slowly rolling in, so we would expect long COVID cases are not far behind.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 should also be borne in mind that sufferers of Long COVID may have a pre-existing condition (e.g. diabetes or asthma). Even if an individual’s post-COVID condition is found not to amount a disability itself, the combined effect with their pre-existing condition may result in an overall substantial and long-term adverse effect such that it meets the </a:t>
            </a:r>
            <a:r>
              <a:rPr lang="en-US" sz="1200" b="0" i="0" kern="1200" dirty="0" err="1">
                <a:solidFill>
                  <a:schemeClr val="tx1"/>
                </a:solidFill>
                <a:effectLst/>
                <a:latin typeface="+mn-lt"/>
                <a:ea typeface="+mn-ea"/>
                <a:cs typeface="+mn-cs"/>
              </a:rPr>
              <a:t>EqA</a:t>
            </a:r>
            <a:r>
              <a:rPr lang="en-US" sz="1200" b="0" i="0" kern="1200" dirty="0">
                <a:solidFill>
                  <a:schemeClr val="tx1"/>
                </a:solidFill>
                <a:effectLst/>
                <a:latin typeface="+mn-lt"/>
                <a:ea typeface="+mn-ea"/>
                <a:cs typeface="+mn-cs"/>
              </a:rPr>
              <a:t> test for disability. The Tribunal does not generally take a slavish approach to defining disability.</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However, as the effects are apparently analogous to those of post-viral fatigue, ME and CFS, it is instructive to look at previous case law concerning those conditions for guidance. One example is the 2009 decision of the Employment Appeal Tribunal (EAT) in </a:t>
            </a:r>
            <a:r>
              <a:rPr lang="en-US" sz="1200" b="0" i="1" u="sng" kern="1200" dirty="0">
                <a:solidFill>
                  <a:schemeClr val="tx1"/>
                </a:solidFill>
                <a:effectLst/>
                <a:latin typeface="+mn-lt"/>
                <a:ea typeface="+mn-ea"/>
                <a:cs typeface="+mn-cs"/>
                <a:hlinkClick r:id="rId3"/>
              </a:rPr>
              <a:t>Chief Constable of Dumfries &amp; Galloway Constabulary v Adams</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in which the EAT upheld an ET’s decision that an employee who suffered from ME was disabled. While the effects of her condition waxed and waned, it was consistent and persistent and so met the criteria of being “substantial” and “long-term”.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position is complicated by the fact that the ET has to judge the likelihood of a condition lasting 12 months or longer as it was at the time of the alleged discrimination, as opposed to whether the condition did in fact last 12 months or longer. This is a difficult analysis where we are learning more about the impact and its long-term effects as time goes on.</a:t>
            </a:r>
          </a:p>
          <a:p>
            <a:endParaRPr lang="en-US" sz="1200" b="0" i="0" kern="1200" dirty="0">
              <a:solidFill>
                <a:schemeClr val="tx1"/>
              </a:solidFill>
              <a:effectLst/>
              <a:latin typeface="+mn-lt"/>
              <a:ea typeface="+mn-ea"/>
              <a:cs typeface="+mn-cs"/>
            </a:endParaRPr>
          </a:p>
          <a:p>
            <a:r>
              <a:rPr lang="en-US" dirty="0"/>
              <a:t>ME or CFS is a long-term, fluctuating, neurological condition that causes symptoms affecting many body systems, more commonly the nervous and immune systems. People with ME/CFS experience debilitating pain, fatigue and a range of other symptoms associated with post-exertional malaise, the body and brain’s inability to recover after expending even small amounts of energy. Not everyone will experience the same symptoms. Preliminary reports and data about long COVID symptoms and patient experiences contain many similarities to other chronic illnesses known to be associated with viral triggers, such as ME/CFS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15</a:t>
            </a:fld>
            <a:endParaRPr lang="en-GB" dirty="0"/>
          </a:p>
        </p:txBody>
      </p:sp>
    </p:spTree>
    <p:extLst>
      <p:ext uri="{BB962C8B-B14F-4D97-AF65-F5344CB8AC3E}">
        <p14:creationId xmlns:p14="http://schemas.microsoft.com/office/powerpoint/2010/main" val="3757396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200" dirty="0">
              <a:latin typeface="+mn-lt"/>
            </a:endParaRPr>
          </a:p>
          <a:p>
            <a:pPr marL="171450" indent="-171450">
              <a:buFont typeface="Arial" panose="020B0604020202020204" pitchFamily="34" charset="0"/>
              <a:buChar char="•"/>
            </a:pPr>
            <a:r>
              <a:rPr lang="en-GB" sz="1200" dirty="0">
                <a:latin typeface="+mn-lt"/>
              </a:rPr>
              <a:t>Given what we have said about the condition possibly satisfying the definition of disability, employers should be aware that they risk claims by Long COVID sufferers if they are treated less favourably or detrimentally because, for example, they</a:t>
            </a:r>
            <a:r>
              <a:rPr lang="en-US" sz="1200" b="0" i="0" kern="1200" dirty="0">
                <a:solidFill>
                  <a:schemeClr val="tx1"/>
                </a:solidFill>
                <a:effectLst/>
                <a:latin typeface="+mn-lt"/>
                <a:ea typeface="+mn-ea"/>
                <a:cs typeface="+mn-cs"/>
              </a:rPr>
              <a:t> have high levels of sickness absence or are unable to fully fulfil the requirements of their role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most likely types of disability discrimination in cases of Long COVID are listed on next two slides.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Key for me will be to familiarize yourselves with obligations to make reasonable adjustments for colleagues with Long COVID. Test if set out in  sec ……… and possible adjustments you may look at implementing are set out above – one size does not fit all as will depend on how the condition manifests itself per each person.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285750" indent="-285750">
              <a:buFont typeface="Arial" panose="020B0604020202020204" pitchFamily="34" charset="0"/>
              <a:buChar char="•"/>
            </a:pPr>
            <a:r>
              <a:rPr lang="en-GB" sz="2400" dirty="0">
                <a:latin typeface="+mn-lt"/>
              </a:rPr>
              <a:t>Key factors:</a:t>
            </a:r>
          </a:p>
          <a:p>
            <a:pPr marL="285750" indent="-285750">
              <a:buFont typeface="Arial" panose="020B0604020202020204" pitchFamily="34" charset="0"/>
              <a:buChar char="•"/>
            </a:pPr>
            <a:endParaRPr lang="en-GB" sz="2400" dirty="0">
              <a:latin typeface="+mn-lt"/>
            </a:endParaRPr>
          </a:p>
          <a:p>
            <a:pPr marL="742950" lvl="1" indent="-285750">
              <a:buFont typeface="Arial" panose="020B0604020202020204" pitchFamily="34" charset="0"/>
              <a:buChar char="•"/>
            </a:pPr>
            <a:r>
              <a:rPr lang="en-GB" sz="2400" dirty="0">
                <a:latin typeface="+mn-lt"/>
              </a:rPr>
              <a:t>Will the adjustment work?</a:t>
            </a:r>
          </a:p>
          <a:p>
            <a:pPr marL="742950" lvl="1" indent="-285750">
              <a:buFont typeface="Arial" panose="020B0604020202020204" pitchFamily="34" charset="0"/>
              <a:buChar char="•"/>
            </a:pPr>
            <a:r>
              <a:rPr lang="en-GB" sz="2400" dirty="0">
                <a:latin typeface="+mn-lt"/>
              </a:rPr>
              <a:t>Is the adjustment practicable?</a:t>
            </a:r>
          </a:p>
          <a:p>
            <a:pPr marL="742950" lvl="1" indent="-285750">
              <a:buFont typeface="Arial" panose="020B0604020202020204" pitchFamily="34" charset="0"/>
              <a:buChar char="•"/>
            </a:pPr>
            <a:r>
              <a:rPr lang="en-GB" sz="2400" dirty="0">
                <a:latin typeface="+mn-lt"/>
              </a:rPr>
              <a:t>How much will it cost the employer/disrupt its activities?</a:t>
            </a:r>
          </a:p>
          <a:p>
            <a:pPr marL="742950" lvl="1" indent="-285750">
              <a:buFont typeface="Arial" panose="020B0604020202020204" pitchFamily="34" charset="0"/>
              <a:buChar char="•"/>
            </a:pPr>
            <a:r>
              <a:rPr lang="en-GB" sz="2400" dirty="0">
                <a:latin typeface="+mn-lt"/>
              </a:rPr>
              <a:t>What financial and other resources are available?</a:t>
            </a:r>
          </a:p>
          <a:p>
            <a:pPr marL="742950" lvl="1" indent="-285750">
              <a:buFont typeface="Arial" panose="020B0604020202020204" pitchFamily="34" charset="0"/>
              <a:buChar char="•"/>
            </a:pPr>
            <a:r>
              <a:rPr lang="en-GB" sz="2400" dirty="0">
                <a:latin typeface="+mn-lt"/>
              </a:rPr>
              <a:t>Is there any external assistance available?</a:t>
            </a:r>
          </a:p>
          <a:p>
            <a:pPr marL="742950" lvl="1" indent="-285750">
              <a:buFont typeface="Arial" panose="020B0604020202020204" pitchFamily="34" charset="0"/>
              <a:buChar char="•"/>
            </a:pPr>
            <a:r>
              <a:rPr lang="en-GB" sz="2400" dirty="0">
                <a:latin typeface="+mn-lt"/>
              </a:rPr>
              <a:t>How big is the employer and what are the nature of its activities?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16</a:t>
            </a:fld>
            <a:endParaRPr lang="en-GB" dirty="0"/>
          </a:p>
        </p:txBody>
      </p:sp>
    </p:spTree>
    <p:extLst>
      <p:ext uri="{BB962C8B-B14F-4D97-AF65-F5344CB8AC3E}">
        <p14:creationId xmlns:p14="http://schemas.microsoft.com/office/powerpoint/2010/main" val="213077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2400" dirty="0">
                <a:latin typeface="+mn-lt"/>
              </a:rPr>
              <a:t>Other possible claims set out on slides – we can foresee – [briefly summarise] – three day RT office </a:t>
            </a:r>
            <a:r>
              <a:rPr lang="en-GB" sz="2400" dirty="0" err="1">
                <a:latin typeface="+mn-lt"/>
              </a:rPr>
              <a:t>eg</a:t>
            </a:r>
            <a:r>
              <a:rPr lang="en-GB" sz="2400" dirty="0">
                <a:latin typeface="+mn-lt"/>
              </a:rPr>
              <a:t> / disbelief</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won’t dwell on these hopefully you won’t be in this situation and I know that Jonathan is going to pick up on issues relating to absence management shortly.</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17</a:t>
            </a:fld>
            <a:endParaRPr lang="en-GB" dirty="0"/>
          </a:p>
        </p:txBody>
      </p:sp>
    </p:spTree>
    <p:extLst>
      <p:ext uri="{BB962C8B-B14F-4D97-AF65-F5344CB8AC3E}">
        <p14:creationId xmlns:p14="http://schemas.microsoft.com/office/powerpoint/2010/main" val="145132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2400" dirty="0">
                <a:latin typeface="+mn-lt"/>
              </a:rPr>
              <a:t>Other possible claims set out on slides – we can foresee – [briefly summarise] – three day RT office </a:t>
            </a:r>
            <a:r>
              <a:rPr lang="en-GB" sz="2400" dirty="0" err="1">
                <a:latin typeface="+mn-lt"/>
              </a:rPr>
              <a:t>eg</a:t>
            </a:r>
            <a:r>
              <a:rPr lang="en-GB" sz="2400" dirty="0">
                <a:latin typeface="+mn-lt"/>
              </a:rPr>
              <a:t> / disbelief</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won’t dwell on these hopefully you won’t be in this situation and I know that Jonathan is going to pick up on issues relating to absence management shortly.</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18</a:t>
            </a:fld>
            <a:endParaRPr lang="en-GB" dirty="0"/>
          </a:p>
        </p:txBody>
      </p:sp>
    </p:spTree>
    <p:extLst>
      <p:ext uri="{BB962C8B-B14F-4D97-AF65-F5344CB8AC3E}">
        <p14:creationId xmlns:p14="http://schemas.microsoft.com/office/powerpoint/2010/main" val="4181562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problematic issues are likely to arise in the context of absence management.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Long COVID sufferers may have long periods of sickness absence and will need to be treated in the same way as other employees on long-term sickness absence including in terms of their entitlement to company (where applicable) and statutory sick pay. </a:t>
            </a:r>
          </a:p>
          <a:p>
            <a:endParaRPr lang="en-GB" dirty="0"/>
          </a:p>
        </p:txBody>
      </p:sp>
      <p:sp>
        <p:nvSpPr>
          <p:cNvPr id="4" name="Slide Number Placeholder 3"/>
          <p:cNvSpPr>
            <a:spLocks noGrp="1"/>
          </p:cNvSpPr>
          <p:nvPr>
            <p:ph type="sldNum" sz="quarter" idx="5"/>
          </p:nvPr>
        </p:nvSpPr>
        <p:spPr/>
        <p:txBody>
          <a:bodyPr/>
          <a:lstStyle/>
          <a:p>
            <a:pPr>
              <a:defRPr/>
            </a:pPr>
            <a:fld id="{259E83DE-CDE4-4EBE-B3AA-22A3DE62B9FD}" type="slidenum">
              <a:rPr lang="id-ID" smtClean="0"/>
              <a:pPr>
                <a:defRPr/>
              </a:pPr>
              <a:t>19</a:t>
            </a:fld>
            <a:endParaRPr lang="id-ID"/>
          </a:p>
        </p:txBody>
      </p:sp>
    </p:spTree>
    <p:extLst>
      <p:ext uri="{BB962C8B-B14F-4D97-AF65-F5344CB8AC3E}">
        <p14:creationId xmlns:p14="http://schemas.microsoft.com/office/powerpoint/2010/main" val="163210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It's a good idea for the employer to focus on the reasonable adjustments they can make rather than trying to work out if an employee's condition is a disability.</a:t>
            </a:r>
          </a:p>
        </p:txBody>
      </p:sp>
      <p:sp>
        <p:nvSpPr>
          <p:cNvPr id="4" name="Slide Number Placeholder 3"/>
          <p:cNvSpPr>
            <a:spLocks noGrp="1"/>
          </p:cNvSpPr>
          <p:nvPr>
            <p:ph type="sldNum" sz="quarter" idx="5"/>
          </p:nvPr>
        </p:nvSpPr>
        <p:spPr/>
        <p:txBody>
          <a:bodyPr/>
          <a:lstStyle/>
          <a:p>
            <a:fld id="{EE5D71ED-FC70-4670-85FF-0D449733EB34}" type="slidenum">
              <a:rPr lang="en-GB" smtClean="0"/>
              <a:t>20</a:t>
            </a:fld>
            <a:endParaRPr lang="en-GB" dirty="0"/>
          </a:p>
        </p:txBody>
      </p:sp>
    </p:spTree>
    <p:extLst>
      <p:ext uri="{BB962C8B-B14F-4D97-AF65-F5344CB8AC3E}">
        <p14:creationId xmlns:p14="http://schemas.microsoft.com/office/powerpoint/2010/main" val="1022139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dirty="0">
                <a:latin typeface="+mn-lt"/>
              </a:rPr>
              <a:t>Agreement on the level (and type of) contact during absence. Make as regular as possible – face-to-face no longer means in person! Make sure you make a note of what was discussed.</a:t>
            </a:r>
          </a:p>
          <a:p>
            <a:pPr marL="171450" indent="-171450">
              <a:buFont typeface="Arial" panose="020B0604020202020204" pitchFamily="34" charset="0"/>
              <a:buChar cha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Proactively manage absence - </a:t>
            </a:r>
            <a:r>
              <a:rPr lang="en-US" sz="1200" b="0" i="0" kern="1200" dirty="0">
                <a:solidFill>
                  <a:schemeClr val="tx1"/>
                </a:solidFill>
                <a:effectLst/>
                <a:latin typeface="+mn-lt"/>
                <a:ea typeface="+mn-ea"/>
                <a:cs typeface="+mn-cs"/>
              </a:rPr>
              <a:t>Explore the reasons for any absences and, where there is a pattern of intermittent sickness absence or long-term sickness absences, refer employees to occupational health to gain a better understanding of the prognosis. Document any detrimental impact upon the business caused by the absence.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Involvement with OH </a:t>
            </a:r>
            <a:r>
              <a:rPr lang="en-US" sz="1200" b="0" i="0" kern="1200" dirty="0">
                <a:solidFill>
                  <a:schemeClr val="tx1"/>
                </a:solidFill>
                <a:effectLst/>
                <a:latin typeface="+mn-lt"/>
                <a:ea typeface="+mn-ea"/>
                <a:cs typeface="+mn-cs"/>
              </a:rPr>
              <a:t>– the employee’s fit note from their GP is likely to provide only basic information. Particularly in medium and large organizations, a tribunal would expert employers to take detailed advice from OH on the condition, prognosis and any adjustments. </a:t>
            </a:r>
            <a:r>
              <a:rPr lang="en-GB" dirty="0"/>
              <a:t>Occupational health referral forms needs to ask pertinent questions in relation to the employee’s health. I would always recommend that line managers feed into the referral letter so that the occupational health physician understands exactly what the employee’s role is. Question should also be raised in relation to reasonable adjustments. </a:t>
            </a:r>
            <a:endParaRPr lang="en-US" sz="1200" b="0"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why carry out a return to work interview?</a:t>
            </a:r>
          </a:p>
          <a:p>
            <a:pPr marL="800100" lvl="1" indent="-342900">
              <a:buFont typeface="Arial" panose="020B0604020202020204" pitchFamily="34" charset="0"/>
              <a:buChar char="•"/>
            </a:pPr>
            <a:r>
              <a:rPr lang="en-GB" sz="2000" dirty="0"/>
              <a:t>Carrying out a return to work interview is one of the most effective ways to manage attendance and reduce absence</a:t>
            </a:r>
          </a:p>
          <a:p>
            <a:pPr marL="800100" lvl="1" indent="-342900">
              <a:buFont typeface="Arial" panose="020B0604020202020204" pitchFamily="34" charset="0"/>
              <a:buChar char="•"/>
            </a:pPr>
            <a:r>
              <a:rPr lang="en-GB" sz="2000" dirty="0"/>
              <a:t>Discourage unauthorised and non-genuine sickness absence</a:t>
            </a:r>
          </a:p>
          <a:p>
            <a:pPr marL="800100" lvl="1" indent="-342900">
              <a:buFont typeface="Arial" panose="020B0604020202020204" pitchFamily="34" charset="0"/>
              <a:buChar char="•"/>
            </a:pPr>
            <a:r>
              <a:rPr lang="en-GB" sz="2000" dirty="0"/>
              <a:t>Opportunity to explore if there are underlying reasons for the absence and potentially find solutions for them e.g. adjustment of work, bullying </a:t>
            </a:r>
          </a:p>
          <a:p>
            <a:pPr marL="800100" lvl="1" indent="-342900">
              <a:buFont typeface="Arial" panose="020B0604020202020204" pitchFamily="34" charset="0"/>
              <a:buChar char="•"/>
            </a:pPr>
            <a:r>
              <a:rPr lang="en-GB" sz="2000" dirty="0"/>
              <a:t>If the employee is off for a reason other than illness they could be offered the opportunity to “trade” holiday entitlement </a:t>
            </a:r>
          </a:p>
          <a:p>
            <a:pPr marL="800100" lvl="1" indent="-342900">
              <a:buFont typeface="Arial" panose="020B0604020202020204" pitchFamily="34" charset="0"/>
              <a:buChar char="•"/>
            </a:pPr>
            <a:r>
              <a:rPr lang="en-GB" sz="2000" dirty="0"/>
              <a:t>For employees who have been sick and absent for a long time, it will assist them in establishing their fitness to return and agreeing a work plan, including a phased return and any adjustments.</a:t>
            </a:r>
          </a:p>
          <a:p>
            <a:pPr marL="457200" lvl="1" indent="0">
              <a:buFont typeface="Arial" panose="020B0604020202020204" pitchFamily="34" charset="0"/>
              <a:buNone/>
            </a:pPr>
            <a:endParaRPr lang="en-GB" sz="2000" dirty="0"/>
          </a:p>
          <a:p>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21</a:t>
            </a:fld>
            <a:endParaRPr lang="en-GB" dirty="0"/>
          </a:p>
        </p:txBody>
      </p:sp>
    </p:spTree>
    <p:extLst>
      <p:ext uri="{BB962C8B-B14F-4D97-AF65-F5344CB8AC3E}">
        <p14:creationId xmlns:p14="http://schemas.microsoft.com/office/powerpoint/2010/main" val="1851963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dirty="0">
                <a:latin typeface="+mn-lt"/>
              </a:rPr>
              <a:t>Agreement on the level (and type of) contact during absence. Make as regular as possible – face-to-face no longer means in person! Make sure you make a note of what was discussed.</a:t>
            </a:r>
          </a:p>
          <a:p>
            <a:pPr marL="171450" indent="-171450">
              <a:buFont typeface="Arial" panose="020B0604020202020204" pitchFamily="34" charset="0"/>
              <a:buChar cha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Proactively manage absence - </a:t>
            </a:r>
            <a:r>
              <a:rPr lang="en-US" sz="1200" b="0" i="0" kern="1200" dirty="0">
                <a:solidFill>
                  <a:schemeClr val="tx1"/>
                </a:solidFill>
                <a:effectLst/>
                <a:latin typeface="+mn-lt"/>
                <a:ea typeface="+mn-ea"/>
                <a:cs typeface="+mn-cs"/>
              </a:rPr>
              <a:t>Explore the reasons for any absences and, where there is a pattern of intermittent sickness absence or long-term sickness absences, refer employees to occupational health to gain a better understanding of the prognosis. Document any detrimental impact upon the business caused by the absence.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Involvement with OH </a:t>
            </a:r>
            <a:r>
              <a:rPr lang="en-US" sz="1200" b="0" i="0" kern="1200" dirty="0">
                <a:solidFill>
                  <a:schemeClr val="tx1"/>
                </a:solidFill>
                <a:effectLst/>
                <a:latin typeface="+mn-lt"/>
                <a:ea typeface="+mn-ea"/>
                <a:cs typeface="+mn-cs"/>
              </a:rPr>
              <a:t>– the employee’s fit note from their GP is likely to provide only basic information. Particularly in medium and large organizations, a tribunal would expert employers to take detailed advice from OH on the condition, prognosis and any adjustments. </a:t>
            </a:r>
            <a:r>
              <a:rPr lang="en-GB" dirty="0"/>
              <a:t>Occupational health referral forms needs to ask pertinent questions in relation to the employee’s health. I would always recommend that line managers feed into the referral letter so that the occupational health physician understands exactly what the employee’s role is. Question should also be raised in relation to reasonable adjustments. </a:t>
            </a:r>
            <a:endParaRPr lang="en-US" sz="1200" b="0"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why carry out a return to work interview?</a:t>
            </a:r>
          </a:p>
          <a:p>
            <a:pPr marL="800100" lvl="1" indent="-342900">
              <a:buFont typeface="Arial" panose="020B0604020202020204" pitchFamily="34" charset="0"/>
              <a:buChar char="•"/>
            </a:pPr>
            <a:r>
              <a:rPr lang="en-GB" sz="2000" dirty="0"/>
              <a:t>Carrying out a return to work interview is one of the most effective ways to manage attendance and reduce absence</a:t>
            </a:r>
          </a:p>
          <a:p>
            <a:pPr marL="800100" lvl="1" indent="-342900">
              <a:buFont typeface="Arial" panose="020B0604020202020204" pitchFamily="34" charset="0"/>
              <a:buChar char="•"/>
            </a:pPr>
            <a:r>
              <a:rPr lang="en-GB" sz="2000" dirty="0"/>
              <a:t>Discourage unauthorised and non-genuine sickness absence</a:t>
            </a:r>
          </a:p>
          <a:p>
            <a:pPr marL="800100" lvl="1" indent="-342900">
              <a:buFont typeface="Arial" panose="020B0604020202020204" pitchFamily="34" charset="0"/>
              <a:buChar char="•"/>
            </a:pPr>
            <a:r>
              <a:rPr lang="en-GB" sz="2000" dirty="0"/>
              <a:t>Opportunity to explore if there are underlying reasons for the absence and potentially find solutions for them e.g. adjustment of work, bullying </a:t>
            </a:r>
          </a:p>
          <a:p>
            <a:pPr marL="800100" lvl="1" indent="-342900">
              <a:buFont typeface="Arial" panose="020B0604020202020204" pitchFamily="34" charset="0"/>
              <a:buChar char="•"/>
            </a:pPr>
            <a:r>
              <a:rPr lang="en-GB" sz="2000" dirty="0"/>
              <a:t>If the employee is off for a reason other than illness they could be offered the opportunity to “trade” holiday entitlement </a:t>
            </a:r>
          </a:p>
          <a:p>
            <a:pPr marL="800100" lvl="1" indent="-342900">
              <a:buFont typeface="Arial" panose="020B0604020202020204" pitchFamily="34" charset="0"/>
              <a:buChar char="•"/>
            </a:pPr>
            <a:r>
              <a:rPr lang="en-GB" sz="2000" dirty="0"/>
              <a:t>For employees who have been sick and absent for a long time, it will assist them in establishing their fitness to return and agreeing a work plan, including a phased return and any adjustments.</a:t>
            </a:r>
          </a:p>
          <a:p>
            <a:pPr marL="457200" lvl="1" indent="0">
              <a:buFont typeface="Arial" panose="020B0604020202020204" pitchFamily="34" charset="0"/>
              <a:buNone/>
            </a:pPr>
            <a:endParaRPr lang="en-GB" sz="2000" dirty="0"/>
          </a:p>
          <a:p>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22</a:t>
            </a:fld>
            <a:endParaRPr lang="en-GB" dirty="0"/>
          </a:p>
        </p:txBody>
      </p:sp>
    </p:spTree>
    <p:extLst>
      <p:ext uri="{BB962C8B-B14F-4D97-AF65-F5344CB8AC3E}">
        <p14:creationId xmlns:p14="http://schemas.microsoft.com/office/powerpoint/2010/main" val="131116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indent="-171450">
              <a:lnSpc>
                <a:spcPct val="100000"/>
              </a:lnSpc>
              <a:buFont typeface="Arial" panose="020B0604020202020204" pitchFamily="34" charset="0"/>
              <a:buChar char="•"/>
            </a:pPr>
            <a:endParaRPr lang="en-GB" sz="1400" dirty="0">
              <a:solidFill>
                <a:schemeClr val="tx1"/>
              </a:solidFill>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5</a:t>
            </a:fld>
            <a:endParaRPr lang="en-GB" dirty="0"/>
          </a:p>
        </p:txBody>
      </p:sp>
    </p:spTree>
    <p:extLst>
      <p:ext uri="{BB962C8B-B14F-4D97-AF65-F5344CB8AC3E}">
        <p14:creationId xmlns:p14="http://schemas.microsoft.com/office/powerpoint/2010/main" val="310276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dirty="0">
                <a:latin typeface="+mn-lt"/>
              </a:rPr>
              <a:t>Agreement on the level (and type of) contact during absence. Make as regular as possible – face-to-face no longer means in person! Make sure you make a note of what was discussed.</a:t>
            </a:r>
          </a:p>
          <a:p>
            <a:pPr marL="171450" indent="-171450">
              <a:buFont typeface="Arial" panose="020B0604020202020204" pitchFamily="34" charset="0"/>
              <a:buChar cha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Proactively manage absence - </a:t>
            </a:r>
            <a:r>
              <a:rPr lang="en-US" sz="1200" b="0" i="0" kern="1200" dirty="0">
                <a:solidFill>
                  <a:schemeClr val="tx1"/>
                </a:solidFill>
                <a:effectLst/>
                <a:latin typeface="+mn-lt"/>
                <a:ea typeface="+mn-ea"/>
                <a:cs typeface="+mn-cs"/>
              </a:rPr>
              <a:t>Explore the reasons for any absences and, where there is a pattern of intermittent sickness absence or long-term sickness absences, refer employees to occupational health to gain a better understanding of the prognosis. Document any detrimental impact upon the business caused by the absence.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Involvement with OH </a:t>
            </a:r>
            <a:r>
              <a:rPr lang="en-US" sz="1200" b="0" i="0" kern="1200" dirty="0">
                <a:solidFill>
                  <a:schemeClr val="tx1"/>
                </a:solidFill>
                <a:effectLst/>
                <a:latin typeface="+mn-lt"/>
                <a:ea typeface="+mn-ea"/>
                <a:cs typeface="+mn-cs"/>
              </a:rPr>
              <a:t>– the employee’s fit note from their GP is likely to provide only basic information. Particularly in medium and large organizations, a tribunal would expert employers to take detailed advice from OH on the condition, prognosis and any adjustments. </a:t>
            </a:r>
            <a:r>
              <a:rPr lang="en-GB" dirty="0"/>
              <a:t>Occupational health referral forms needs to ask pertinent questions in relation to the employee’s health. I would always recommend that line managers feed into the referral letter so that the occupational health physician understands exactly what the employee’s role is. Question should also be raised in relation to reasonable adjustments. </a:t>
            </a:r>
            <a:endParaRPr lang="en-US" sz="1200" b="0"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why carry out a return to work interview?</a:t>
            </a:r>
          </a:p>
          <a:p>
            <a:pPr marL="800100" lvl="1" indent="-342900">
              <a:buFont typeface="Arial" panose="020B0604020202020204" pitchFamily="34" charset="0"/>
              <a:buChar char="•"/>
            </a:pPr>
            <a:r>
              <a:rPr lang="en-GB" sz="2000" dirty="0"/>
              <a:t>Carrying out a return to work interview is one of the most effective ways to manage attendance and reduce absence</a:t>
            </a:r>
          </a:p>
          <a:p>
            <a:pPr marL="800100" lvl="1" indent="-342900">
              <a:buFont typeface="Arial" panose="020B0604020202020204" pitchFamily="34" charset="0"/>
              <a:buChar char="•"/>
            </a:pPr>
            <a:r>
              <a:rPr lang="en-GB" sz="2000" dirty="0"/>
              <a:t>Discourage unauthorised and non-genuine sickness absence</a:t>
            </a:r>
          </a:p>
          <a:p>
            <a:pPr marL="800100" lvl="1" indent="-342900">
              <a:buFont typeface="Arial" panose="020B0604020202020204" pitchFamily="34" charset="0"/>
              <a:buChar char="•"/>
            </a:pPr>
            <a:r>
              <a:rPr lang="en-GB" sz="2000" dirty="0"/>
              <a:t>Opportunity to explore if there are underlying reasons for the absence and potentially find solutions for them e.g. adjustment of work, bullying </a:t>
            </a:r>
          </a:p>
          <a:p>
            <a:pPr marL="800100" lvl="1" indent="-342900">
              <a:buFont typeface="Arial" panose="020B0604020202020204" pitchFamily="34" charset="0"/>
              <a:buChar char="•"/>
            </a:pPr>
            <a:r>
              <a:rPr lang="en-GB" sz="2000" dirty="0"/>
              <a:t>If the employee is off for a reason other than illness they could be offered the opportunity to “trade” holiday entitlement </a:t>
            </a:r>
          </a:p>
          <a:p>
            <a:pPr marL="800100" lvl="1" indent="-342900">
              <a:buFont typeface="Arial" panose="020B0604020202020204" pitchFamily="34" charset="0"/>
              <a:buChar char="•"/>
            </a:pPr>
            <a:r>
              <a:rPr lang="en-GB" sz="2000" dirty="0"/>
              <a:t>For employees who have been sick and absent for a long time, it will assist them in establishing their fitness to return and agreeing a work plan, including a phased return and any adjustments.</a:t>
            </a:r>
          </a:p>
          <a:p>
            <a:pPr marL="457200" lvl="1" indent="0">
              <a:buFont typeface="Arial" panose="020B0604020202020204" pitchFamily="34" charset="0"/>
              <a:buNone/>
            </a:pPr>
            <a:endParaRPr lang="en-GB" sz="2000" dirty="0"/>
          </a:p>
          <a:p>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23</a:t>
            </a:fld>
            <a:endParaRPr lang="en-GB" dirty="0"/>
          </a:p>
        </p:txBody>
      </p:sp>
    </p:spTree>
    <p:extLst>
      <p:ext uri="{BB962C8B-B14F-4D97-AF65-F5344CB8AC3E}">
        <p14:creationId xmlns:p14="http://schemas.microsoft.com/office/powerpoint/2010/main" val="2387799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To provide support to staff who become incapacitated during their employment, many employers take out permanent health insurance (PHI) or income protection insurance. Under such policies, employers receive sums from the insurer which they pass on to employees so that they receive full or partial salary while they are unable to work and after exhausting their entitlement to sick pay. For the employer to make a claim under the policy, employees must meet certain eligibility criteria which may include being disabled within the meaning of the EqA.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Given the uncertainty over whether sufferers of Long COVID will meet the test for disability, will employers be able to make PHI claims on behalf of such individuals? Most PHI schemes stipulate a “deferment period”, so benefits are not payable until the employee has been unable to work for a specified period – this may be anywhere from eight weeks to a year. Many Long COVID sufferers may not yet have reached the end of the relevant deferment period but, the longer their symptoms continue, the closer they may be to entitlement under their employer’s PHI policy.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are signs that insurers are already beginning to accept these types of claims. </a:t>
            </a:r>
            <a:r>
              <a:rPr lang="en-US" sz="1200" b="0" i="0" u="sng" kern="1200" dirty="0">
                <a:solidFill>
                  <a:schemeClr val="tx1"/>
                </a:solidFill>
                <a:effectLst/>
                <a:latin typeface="+mn-lt"/>
                <a:ea typeface="+mn-ea"/>
                <a:cs typeface="+mn-cs"/>
                <a:hlinkClick r:id="rId3"/>
              </a:rPr>
              <a:t>Aviva’s COVID-19 support page</a:t>
            </a:r>
            <a:r>
              <a:rPr lang="en-US" sz="1200" b="0" i="0" kern="1200" dirty="0">
                <a:solidFill>
                  <a:schemeClr val="tx1"/>
                </a:solidFill>
                <a:effectLst/>
                <a:latin typeface="+mn-lt"/>
                <a:ea typeface="+mn-ea"/>
                <a:cs typeface="+mn-cs"/>
              </a:rPr>
              <a:t> states, in reference to group income protection cover: </a:t>
            </a:r>
            <a:r>
              <a:rPr lang="en-US" sz="1200" b="0" i="1" kern="1200" dirty="0">
                <a:solidFill>
                  <a:schemeClr val="tx1"/>
                </a:solidFill>
                <a:effectLst/>
                <a:latin typeface="+mn-lt"/>
                <a:ea typeface="+mn-ea"/>
                <a:cs typeface="+mn-cs"/>
              </a:rPr>
              <a:t>“employees with the COVID-19 infection who are unable to work due to incapacity past the deferred period on their policy are covered, subject to the terms and conditions of their policy.”</a:t>
            </a:r>
            <a:r>
              <a:rPr lang="en-US" sz="1200" b="0" i="0" kern="1200" dirty="0">
                <a:solidFill>
                  <a:schemeClr val="tx1"/>
                </a:solidFill>
                <a:effectLst/>
                <a:latin typeface="+mn-lt"/>
                <a:ea typeface="+mn-ea"/>
                <a:cs typeface="+mn-cs"/>
              </a:rPr>
              <a:t> In terms of individual critical insurance policies (which will normally pay out only in respect of conditions specifically covered by the policy), Aviva states: “</a:t>
            </a:r>
            <a:r>
              <a:rPr lang="en-US" sz="1200" b="0" i="1" kern="1200" dirty="0">
                <a:solidFill>
                  <a:schemeClr val="tx1"/>
                </a:solidFill>
                <a:effectLst/>
                <a:latin typeface="+mn-lt"/>
                <a:ea typeface="+mn-ea"/>
                <a:cs typeface="+mn-cs"/>
              </a:rPr>
              <a:t>Although COVID-19 isn’t a covered condition on critical illness policies, if complications as a result of the virus lead to other insured criteria being met, the claim would be paid subject to the terms and conditions of the specific policy”.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Legal &amp; General (L&amp;G) has also issued a </a:t>
            </a:r>
            <a:r>
              <a:rPr lang="en-US" sz="1200" b="0" i="0" u="sng" kern="1200" dirty="0">
                <a:solidFill>
                  <a:schemeClr val="tx1"/>
                </a:solidFill>
                <a:effectLst/>
                <a:latin typeface="+mn-lt"/>
                <a:ea typeface="+mn-ea"/>
                <a:cs typeface="+mn-cs"/>
                <a:hlinkClick r:id="rId4"/>
              </a:rPr>
              <a:t>similar statement</a:t>
            </a:r>
            <a:r>
              <a:rPr lang="en-US" sz="1200" b="0" i="0" kern="1200" dirty="0">
                <a:solidFill>
                  <a:schemeClr val="tx1"/>
                </a:solidFill>
                <a:effectLst/>
                <a:latin typeface="+mn-lt"/>
                <a:ea typeface="+mn-ea"/>
                <a:cs typeface="+mn-cs"/>
              </a:rPr>
              <a:t> regarding critical illness cover, suggesting that if sufferers of Long COVID are diagnosed with a covered condition (possibly including post-viral fatigue and CFS) they may be able to bring a successful critical illness claim. L&amp;G has also launched a new Long COVID </a:t>
            </a:r>
            <a:r>
              <a:rPr lang="en-US" sz="1200" b="0" i="0" u="sng" kern="1200" dirty="0">
                <a:solidFill>
                  <a:schemeClr val="tx1"/>
                </a:solidFill>
                <a:effectLst/>
                <a:latin typeface="+mn-lt"/>
                <a:ea typeface="+mn-ea"/>
                <a:cs typeface="+mn-cs"/>
                <a:hlinkClick r:id="rId5"/>
              </a:rPr>
              <a:t>intervention package</a:t>
            </a:r>
            <a:r>
              <a:rPr lang="en-US" sz="1200" b="0" i="0" kern="1200" dirty="0">
                <a:solidFill>
                  <a:schemeClr val="tx1"/>
                </a:solidFill>
                <a:effectLst/>
                <a:latin typeface="+mn-lt"/>
                <a:ea typeface="+mn-ea"/>
                <a:cs typeface="+mn-cs"/>
              </a:rPr>
              <a:t> which includes rehabilitation time and eight hours of therapy assessment for sufferers of Long COVID, who can be referred by their employer after an absence of four to six weeks.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24</a:t>
            </a:fld>
            <a:endParaRPr lang="en-GB" dirty="0"/>
          </a:p>
        </p:txBody>
      </p:sp>
    </p:spTree>
    <p:extLst>
      <p:ext uri="{BB962C8B-B14F-4D97-AF65-F5344CB8AC3E}">
        <p14:creationId xmlns:p14="http://schemas.microsoft.com/office/powerpoint/2010/main" val="1967275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would always recommend that this is the stage to reach out to us/your internal legal or HR teams to sense check any dismissals.</a:t>
            </a:r>
          </a:p>
          <a:p>
            <a:endParaRPr lang="en-GB" dirty="0"/>
          </a:p>
          <a:p>
            <a:r>
              <a:rPr lang="en-GB" dirty="0"/>
              <a:t>The unfair dismissal process in a nutshell looks like:</a:t>
            </a:r>
          </a:p>
          <a:p>
            <a:endParaRPr lang="en-GB" dirty="0"/>
          </a:p>
          <a:p>
            <a:pPr marL="171450" indent="-171450">
              <a:buFontTx/>
              <a:buChar char="-"/>
            </a:pPr>
            <a:r>
              <a:rPr lang="en-GB" dirty="0"/>
              <a:t>Regular contact with the employee (evidence by a clear paper trail!)</a:t>
            </a:r>
          </a:p>
          <a:p>
            <a:pPr marL="171450" indent="-171450">
              <a:buFontTx/>
              <a:buChar char="-"/>
            </a:pPr>
            <a:r>
              <a:rPr lang="en-GB" dirty="0"/>
              <a:t>Obtaining advice from the employee’s GP</a:t>
            </a:r>
          </a:p>
          <a:p>
            <a:pPr marL="171450" indent="-171450">
              <a:buFontTx/>
              <a:buChar char="-"/>
            </a:pPr>
            <a:r>
              <a:rPr lang="en-GB" dirty="0"/>
              <a:t>Obtaining additional medical information from OH (which needs to be refreshed at the time of dismissal)</a:t>
            </a:r>
          </a:p>
          <a:p>
            <a:pPr marL="171450" indent="-171450">
              <a:buFontTx/>
              <a:buChar char="-"/>
            </a:pPr>
            <a:r>
              <a:rPr lang="en-GB" dirty="0"/>
              <a:t>Consideration of any alternatives to dismissal</a:t>
            </a:r>
          </a:p>
          <a:p>
            <a:pPr marL="171450" indent="-171450">
              <a:buFontTx/>
              <a:buChar char="-"/>
            </a:pPr>
            <a:r>
              <a:rPr lang="en-GB" dirty="0"/>
              <a:t>Allowing the employee the opportunity to state their position in a hearing (to which they can be accompanied)</a:t>
            </a:r>
          </a:p>
          <a:p>
            <a:pPr marL="171450" indent="-171450">
              <a:buFontTx/>
              <a:buChar char="-"/>
            </a:pPr>
            <a:r>
              <a:rPr lang="en-GB" dirty="0"/>
              <a:t>Allowing the employee to appeal the decision</a:t>
            </a:r>
          </a:p>
          <a:p>
            <a:pPr marL="171450" indent="-171450">
              <a:buFontTx/>
              <a:buChar char="-"/>
            </a:pPr>
            <a:endParaRPr lang="en-GB" dirty="0"/>
          </a:p>
          <a:p>
            <a:pPr marL="0" indent="0">
              <a:buFontTx/>
              <a:buNone/>
            </a:pPr>
            <a:r>
              <a:rPr lang="en-GB" dirty="0"/>
              <a:t>Consider the wider context before dismissing:</a:t>
            </a:r>
          </a:p>
          <a:p>
            <a:pPr marL="171450" indent="-171450">
              <a:buFont typeface="Arial" panose="020B0604020202020204" pitchFamily="34" charset="0"/>
              <a:buChar char="•"/>
            </a:pPr>
            <a:r>
              <a:rPr lang="en-GB" dirty="0">
                <a:solidFill>
                  <a:srgbClr val="FFFFFF"/>
                </a:solidFill>
              </a:rPr>
              <a:t>Length of service. </a:t>
            </a:r>
          </a:p>
          <a:p>
            <a:pPr marL="171450" indent="-171450">
              <a:buFont typeface="Arial" panose="020B0604020202020204" pitchFamily="34" charset="0"/>
              <a:buChar char="•"/>
            </a:pPr>
            <a:r>
              <a:rPr lang="en-US" dirty="0">
                <a:solidFill>
                  <a:srgbClr val="FFFFFF"/>
                </a:solidFill>
              </a:rPr>
              <a:t>Importance of employee and/or the post occupied, to the business. </a:t>
            </a:r>
          </a:p>
          <a:p>
            <a:pPr marL="171450" indent="-171450">
              <a:buFont typeface="Arial" panose="020B0604020202020204" pitchFamily="34" charset="0"/>
              <a:buChar char="•"/>
            </a:pPr>
            <a:r>
              <a:rPr lang="en-US" dirty="0">
                <a:solidFill>
                  <a:srgbClr val="FFFFFF"/>
                </a:solidFill>
              </a:rPr>
              <a:t>The impact their continued absence is having on the business including cost.</a:t>
            </a:r>
          </a:p>
          <a:p>
            <a:pPr marL="171450" indent="-171450">
              <a:buFont typeface="Arial" panose="020B0604020202020204" pitchFamily="34" charset="0"/>
              <a:buChar char="•"/>
            </a:pPr>
            <a:r>
              <a:rPr lang="en-US" dirty="0">
                <a:solidFill>
                  <a:srgbClr val="FFFFFF"/>
                </a:solidFill>
              </a:rPr>
              <a:t>Review medical evidence. </a:t>
            </a:r>
          </a:p>
          <a:p>
            <a:pPr marL="171450" indent="-171450">
              <a:buFont typeface="Arial" panose="020B0604020202020204" pitchFamily="34" charset="0"/>
              <a:buChar char="•"/>
            </a:pPr>
            <a:r>
              <a:rPr lang="en-GB" dirty="0">
                <a:solidFill>
                  <a:srgbClr val="FFFFFF"/>
                </a:solidFill>
              </a:rPr>
              <a:t>Alternatives to dismissal? </a:t>
            </a:r>
          </a:p>
          <a:p>
            <a:pPr marL="0" indent="0">
              <a:buFontTx/>
              <a:buNone/>
            </a:pPr>
            <a:endParaRPr lang="en-GB" dirty="0"/>
          </a:p>
        </p:txBody>
      </p:sp>
      <p:sp>
        <p:nvSpPr>
          <p:cNvPr id="4" name="Slide Number Placeholder 3"/>
          <p:cNvSpPr>
            <a:spLocks noGrp="1"/>
          </p:cNvSpPr>
          <p:nvPr>
            <p:ph type="sldNum" sz="quarter" idx="5"/>
          </p:nvPr>
        </p:nvSpPr>
        <p:spPr/>
        <p:txBody>
          <a:bodyPr/>
          <a:lstStyle/>
          <a:p>
            <a:fld id="{EE5D71ED-FC70-4670-85FF-0D449733EB34}" type="slidenum">
              <a:rPr lang="en-GB" smtClean="0"/>
              <a:t>25</a:t>
            </a:fld>
            <a:endParaRPr lang="en-GB" dirty="0"/>
          </a:p>
        </p:txBody>
      </p:sp>
    </p:spTree>
    <p:extLst>
      <p:ext uri="{BB962C8B-B14F-4D97-AF65-F5344CB8AC3E}">
        <p14:creationId xmlns:p14="http://schemas.microsoft.com/office/powerpoint/2010/main" val="3615104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research from King’s College London suggests</a:t>
            </a:r>
            <a:r>
              <a:rPr lang="en-US" sz="1200" b="0" i="0" kern="1200" dirty="0">
                <a:solidFill>
                  <a:schemeClr val="tx1"/>
                </a:solidFill>
                <a:effectLst/>
                <a:latin typeface="+mn-lt"/>
                <a:ea typeface="+mn-ea"/>
                <a:cs typeface="+mn-cs"/>
              </a:rPr>
              <a:t> that having two doses of the vaccine halves the risk of developing long COVID in adults who become infected. The analysis, looking at data from the ZOE COVID App between 8 December 2020 and 4 July 2021, also showed that fully vaccinated adults are much less likely to need hospital treatment and tend to report milder COVID symptoms than those who are unvaccinated.</a:t>
            </a:r>
          </a:p>
          <a:p>
            <a:endParaRPr lang="en-GB" dirty="0"/>
          </a:p>
          <a:p>
            <a:r>
              <a:rPr lang="en-GB" dirty="0"/>
              <a:t>The answer is: it depends. It may be easier to implement this requirement for new employees over existing ones however. Our top tips are:</a:t>
            </a:r>
          </a:p>
          <a:p>
            <a:endParaRPr lang="en-GB" dirty="0"/>
          </a:p>
          <a:p>
            <a:pPr marL="914400" lvl="1" indent="-457200">
              <a:lnSpc>
                <a:spcPct val="100000"/>
              </a:lnSpc>
              <a:buFont typeface="Arial" panose="020B0604020202020204" pitchFamily="34" charset="0"/>
              <a:buAutoNum type="arabicPeriod"/>
            </a:pPr>
            <a:r>
              <a:rPr lang="en-US" sz="2400" dirty="0">
                <a:solidFill>
                  <a:schemeClr val="tx1"/>
                </a:solidFill>
              </a:rPr>
              <a:t>Update contract for new starters to make offer conditional on vaccine.</a:t>
            </a:r>
          </a:p>
          <a:p>
            <a:pPr marL="914400" lvl="1" indent="-457200">
              <a:lnSpc>
                <a:spcPct val="100000"/>
              </a:lnSpc>
              <a:buFont typeface="Arial" panose="020B0604020202020204" pitchFamily="34" charset="0"/>
              <a:buAutoNum type="arabicPeriod"/>
            </a:pPr>
            <a:r>
              <a:rPr lang="en-US" sz="2400" dirty="0">
                <a:solidFill>
                  <a:schemeClr val="tx1"/>
                </a:solidFill>
              </a:rPr>
              <a:t>Be wary of potential for discrimination</a:t>
            </a:r>
          </a:p>
          <a:p>
            <a:pPr marL="914400" lvl="1" indent="-457200">
              <a:lnSpc>
                <a:spcPct val="100000"/>
              </a:lnSpc>
              <a:buFont typeface="Arial" panose="020B0604020202020204" pitchFamily="34" charset="0"/>
              <a:buAutoNum type="arabicPeriod"/>
            </a:pPr>
            <a:r>
              <a:rPr lang="en-US" sz="2400" dirty="0">
                <a:solidFill>
                  <a:schemeClr val="tx1"/>
                </a:solidFill>
              </a:rPr>
              <a:t>Give thought to whether having a vaccination could be deemed a “reasonable management instruction” for existing employees, and again be aware of potential discrimination. </a:t>
            </a:r>
          </a:p>
          <a:p>
            <a:endParaRPr lang="en-GB" dirty="0"/>
          </a:p>
        </p:txBody>
      </p:sp>
      <p:sp>
        <p:nvSpPr>
          <p:cNvPr id="4" name="Slide Number Placeholder 3"/>
          <p:cNvSpPr>
            <a:spLocks noGrp="1"/>
          </p:cNvSpPr>
          <p:nvPr>
            <p:ph type="sldNum" sz="quarter" idx="5"/>
          </p:nvPr>
        </p:nvSpPr>
        <p:spPr/>
        <p:txBody>
          <a:bodyPr/>
          <a:lstStyle/>
          <a:p>
            <a:pPr>
              <a:defRPr/>
            </a:pPr>
            <a:fld id="{259E83DE-CDE4-4EBE-B3AA-22A3DE62B9FD}" type="slidenum">
              <a:rPr lang="id-ID" smtClean="0"/>
              <a:pPr>
                <a:defRPr/>
              </a:pPr>
              <a:t>26</a:t>
            </a:fld>
            <a:endParaRPr lang="id-ID"/>
          </a:p>
        </p:txBody>
      </p:sp>
    </p:spTree>
    <p:extLst>
      <p:ext uri="{BB962C8B-B14F-4D97-AF65-F5344CB8AC3E}">
        <p14:creationId xmlns:p14="http://schemas.microsoft.com/office/powerpoint/2010/main" val="1152165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latin typeface="+mn-lt"/>
              </a:rPr>
              <a:t>Be proactive, not reactive – get a good Occupational Health provider and get them in early!</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dirty="0">
                <a:latin typeface="+mn-lt"/>
              </a:rPr>
              <a:t>Review sickness absence/equal opportunities policies with Long COVID in mind</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Engage with employees experiencing Long-COVID symptoms</a:t>
            </a:r>
            <a:r>
              <a:rPr lang="en-US" sz="1200" b="0" i="0" kern="1200" dirty="0">
                <a:solidFill>
                  <a:schemeClr val="tx1"/>
                </a:solidFill>
                <a:effectLst/>
                <a:latin typeface="+mn-lt"/>
                <a:ea typeface="+mn-ea"/>
                <a:cs typeface="+mn-cs"/>
              </a:rPr>
              <a:t> and consider whether any reasonable adjustments are possible to alleviate the problems they are experiencing. These could include allowing phased returns to work (following sickness absence), adjustments to working hours and the type of work done, allowing continued homeworking and providing access to occupational health and employee assistance programmes. Try to be flexible and innovative in the ways in which you provide adjustments.</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b="1" dirty="0">
                <a:latin typeface="+mn-lt"/>
              </a:rPr>
              <a:t>Train and education managers </a:t>
            </a:r>
            <a:r>
              <a:rPr lang="en-GB" dirty="0">
                <a:latin typeface="+mn-lt"/>
              </a:rPr>
              <a:t>on the importance of applying procedures properly and in a non-discriminatory manner, with specific training on Long COVID. Additionally be mindful of “COVID-fatigue”. I</a:t>
            </a:r>
            <a:r>
              <a:rPr lang="en-US" sz="1200" b="0" i="0" kern="1200" dirty="0">
                <a:solidFill>
                  <a:schemeClr val="tx1"/>
                </a:solidFill>
                <a:effectLst/>
                <a:latin typeface="+mn-lt"/>
                <a:ea typeface="+mn-ea"/>
                <a:cs typeface="+mn-cs"/>
              </a:rPr>
              <a:t>n our experience dealing with long-term sickness cases, for example where employees are diagnosed with a condition like cancer, management are very supportive when first becoming aware of a concern, but can become less supportive where illnesses have been continuing for a long time. With what will potentially be a chronic condition, HR professionals should be working from the start to facilitate long-term solutions and ensure that managers and teams are able to adjust and support the individual over an indefinite time period. </a:t>
            </a:r>
            <a:endParaRPr lang="en-GB" dirty="0">
              <a:latin typeface="+mn-lt"/>
            </a:endParaRP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Consider </a:t>
            </a:r>
            <a:r>
              <a:rPr lang="en-US" sz="1200" b="1" i="0" kern="1200" dirty="0">
                <a:solidFill>
                  <a:schemeClr val="tx1"/>
                </a:solidFill>
                <a:effectLst/>
                <a:latin typeface="+mn-lt"/>
                <a:ea typeface="+mn-ea"/>
                <a:cs typeface="+mn-cs"/>
              </a:rPr>
              <a:t>furloughing</a:t>
            </a:r>
            <a:r>
              <a:rPr lang="en-US" sz="1200" b="0" i="0" kern="1200" dirty="0">
                <a:solidFill>
                  <a:schemeClr val="tx1"/>
                </a:solidFill>
                <a:effectLst/>
                <a:latin typeface="+mn-lt"/>
                <a:ea typeface="+mn-ea"/>
                <a:cs typeface="+mn-cs"/>
              </a:rPr>
              <a:t> employees who are off sick with Long COVID but be aware this should be managed carefully. Government guidance states that the furlough scheme is not intended to be used for short-term sickness absence, although employers are nonetheless able to furlough employees for business reasons when they are off sick if they wish to do so. The furlough scheme is currently due to end on 30 September 2021.</a:t>
            </a:r>
            <a:endParaRPr lang="en-GB" dirty="0">
              <a:latin typeface="+mn-lt"/>
            </a:endParaRPr>
          </a:p>
          <a:p>
            <a:pPr marL="285750" indent="-285750">
              <a:buFont typeface="Arial" panose="020B0604020202020204" pitchFamily="34" charset="0"/>
              <a:buChar char="•"/>
            </a:pPr>
            <a:r>
              <a:rPr lang="en-GB" dirty="0">
                <a:latin typeface="+mn-lt"/>
              </a:rPr>
              <a:t>Speak to insurance providers if an individual has exhausted sick pay</a:t>
            </a:r>
          </a:p>
          <a:p>
            <a:pPr marL="285750" indent="-285750">
              <a:buFont typeface="Arial" panose="020B0604020202020204" pitchFamily="34" charset="0"/>
              <a:buChar char="•"/>
            </a:pPr>
            <a:r>
              <a:rPr lang="en-GB" dirty="0">
                <a:latin typeface="+mn-lt"/>
              </a:rPr>
              <a:t>Bear in mind this may just be the start of a process - </a:t>
            </a:r>
            <a:r>
              <a:rPr lang="en-GB" b="0" dirty="0">
                <a:latin typeface="+mn-lt"/>
              </a:rPr>
              <a:t>ex</a:t>
            </a:r>
            <a:r>
              <a:rPr lang="en-US" sz="1200" b="0" i="0" kern="1200" dirty="0">
                <a:solidFill>
                  <a:schemeClr val="tx1"/>
                </a:solidFill>
                <a:effectLst/>
                <a:latin typeface="+mn-lt"/>
                <a:ea typeface="+mn-ea"/>
                <a:cs typeface="+mn-cs"/>
              </a:rPr>
              <a:t>ercise caution when it comes to dismissal conversations. The same considerations will apply as in other </a:t>
            </a:r>
            <a:r>
              <a:rPr lang="en-US" sz="1200" b="0" i="0" u="none" strike="noStrike" kern="1200" dirty="0">
                <a:solidFill>
                  <a:schemeClr val="tx1"/>
                </a:solidFill>
                <a:effectLst/>
                <a:latin typeface="+mn-lt"/>
                <a:ea typeface="+mn-ea"/>
                <a:cs typeface="+mn-cs"/>
                <a:hlinkClick r:id="rId3"/>
              </a:rPr>
              <a:t>capability dismissal situations</a:t>
            </a:r>
            <a:r>
              <a:rPr lang="en-US" sz="1200" b="0" i="0" kern="1200" dirty="0">
                <a:solidFill>
                  <a:schemeClr val="tx1"/>
                </a:solidFill>
                <a:effectLst/>
                <a:latin typeface="+mn-lt"/>
                <a:ea typeface="+mn-ea"/>
                <a:cs typeface="+mn-cs"/>
              </a:rPr>
              <a:t>. However, employers will need to be aware of the risk of a challenge on the basis of unreliable medical evidence, given the many unknowns with this condition. </a:t>
            </a:r>
            <a:endParaRPr lang="en-GB" dirty="0">
              <a:latin typeface="+mn-lt"/>
            </a:endParaRP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GB" dirty="0">
              <a:latin typeface="+mn-lt"/>
            </a:endParaRP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GB" dirty="0">
              <a:latin typeface="+mn-lt"/>
            </a:endParaRPr>
          </a:p>
          <a:p>
            <a:pPr marL="285750" indent="-285750">
              <a:buFont typeface="Arial" panose="020B0604020202020204" pitchFamily="34" charset="0"/>
              <a:buChar char="•"/>
            </a:pPr>
            <a:endParaRPr lang="en-GB" dirty="0">
              <a:latin typeface="+mn-lt"/>
            </a:endParaRPr>
          </a:p>
          <a:p>
            <a:pPr marL="285750" indent="-285750">
              <a:buFont typeface="Arial" panose="020B0604020202020204" pitchFamily="34" charset="0"/>
              <a:buChar char="•"/>
            </a:pP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27</a:t>
            </a:fld>
            <a:endParaRPr lang="en-GB" dirty="0"/>
          </a:p>
        </p:txBody>
      </p:sp>
    </p:spTree>
    <p:extLst>
      <p:ext uri="{BB962C8B-B14F-4D97-AF65-F5344CB8AC3E}">
        <p14:creationId xmlns:p14="http://schemas.microsoft.com/office/powerpoint/2010/main" val="649264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Generally speaking, Long COVID is a term used to describe the effects of COVID-19 that continue for weeks or months beyond the initial illness. However there is no universally accepted definition of the condition.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NHS refer to it widely/vaguely as symptoms of</a:t>
            </a:r>
            <a:r>
              <a:rPr lang="en-US" sz="1200" b="0" i="1" kern="1200" dirty="0">
                <a:solidFill>
                  <a:schemeClr val="tx1"/>
                </a:solidFill>
                <a:effectLst/>
                <a:latin typeface="+mn-lt"/>
                <a:ea typeface="+mn-ea"/>
                <a:cs typeface="+mn-cs"/>
              </a:rPr>
              <a:t> “COVID-19 that cannot be shaken off months after initially falling ill</a:t>
            </a:r>
            <a:r>
              <a:rPr lang="en-US" sz="1200" b="0" i="0" kern="1200" dirty="0">
                <a:solidFill>
                  <a:schemeClr val="tx1"/>
                </a:solidFill>
                <a:effectLst/>
                <a:latin typeface="+mn-lt"/>
                <a:ea typeface="+mn-ea"/>
                <a:cs typeface="+mn-cs"/>
              </a:rPr>
              <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400" dirty="0">
                <a:solidFill>
                  <a:schemeClr val="tx1"/>
                </a:solidFill>
              </a:rPr>
              <a:t>The Office of National Statistics released a report on 1 September 2021 called “</a:t>
            </a:r>
            <a:r>
              <a:rPr lang="en-US" sz="1200" b="1" i="0" kern="1200" dirty="0">
                <a:solidFill>
                  <a:schemeClr val="tx1"/>
                </a:solidFill>
                <a:effectLst/>
                <a:latin typeface="+mn-lt"/>
                <a:ea typeface="+mn-ea"/>
                <a:cs typeface="+mn-cs"/>
              </a:rPr>
              <a:t>Prevalence of ongoing symptoms following coronavirus (COVID-19) infection in the UK: 2 September 2021.” </a:t>
            </a:r>
            <a:r>
              <a:rPr lang="en-US" sz="1200" b="0" i="0" kern="1200" dirty="0">
                <a:solidFill>
                  <a:schemeClr val="tx1"/>
                </a:solidFill>
                <a:effectLst/>
                <a:latin typeface="+mn-lt"/>
                <a:ea typeface="+mn-ea"/>
                <a:cs typeface="+mn-cs"/>
              </a:rPr>
              <a:t>The report provided estimates of the prevalence of self-reported "long COVID", and the duration of ongoing symptoms based on approximately 300,000 responses to the Coronavirus (COVID-19) Infection Survey collected over a 4-week period ending 1 August 2021.</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definition of long COVID used in the report was </a:t>
            </a:r>
            <a:r>
              <a:rPr lang="en-GB" sz="1200" dirty="0">
                <a:solidFill>
                  <a:schemeClr val="tx1"/>
                </a:solidFill>
              </a:rPr>
              <a:t>“symptoms persisting more than four weeks after the first suspected coronavirus (COVID-19) episode that are not explained by something else”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GB" sz="1200" dirty="0">
              <a:solidFill>
                <a:schemeClr val="tx1"/>
              </a:solidFill>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dirty="0">
                <a:solidFill>
                  <a:schemeClr val="tx1"/>
                </a:solidFill>
              </a:rPr>
              <a:t>The National Institute for Health and Care Excellence used a similar definition, but suggested a time frame of 12 weeks instead.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indent="-171450">
              <a:lnSpc>
                <a:spcPct val="100000"/>
              </a:lnSpc>
              <a:buFont typeface="Arial" panose="020B0604020202020204" pitchFamily="34" charset="0"/>
              <a:buChar char="•"/>
            </a:pPr>
            <a:endParaRPr lang="en-GB" sz="1400" dirty="0">
              <a:solidFill>
                <a:schemeClr val="tx1"/>
              </a:solidFill>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6</a:t>
            </a:fld>
            <a:endParaRPr lang="en-GB" dirty="0"/>
          </a:p>
        </p:txBody>
      </p:sp>
    </p:spTree>
    <p:extLst>
      <p:ext uri="{BB962C8B-B14F-4D97-AF65-F5344CB8AC3E}">
        <p14:creationId xmlns:p14="http://schemas.microsoft.com/office/powerpoint/2010/main" val="1480575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anose="020B0604020202020204" pitchFamily="34" charset="0"/>
              <a:buChar char="•"/>
            </a:pPr>
            <a:r>
              <a:rPr lang="en-US" sz="1200" dirty="0"/>
              <a:t>A number of reported symptoms are set out above.</a:t>
            </a:r>
          </a:p>
          <a:p>
            <a:pPr marL="171450" indent="-171450">
              <a:lnSpc>
                <a:spcPct val="100000"/>
              </a:lnSpc>
              <a:buFont typeface="Arial" panose="020B0604020202020204" pitchFamily="34" charset="0"/>
              <a:buChar char="•"/>
            </a:pPr>
            <a:endParaRPr lang="en-US" sz="1200" dirty="0"/>
          </a:p>
          <a:p>
            <a:pPr marL="171450" indent="-171450">
              <a:lnSpc>
                <a:spcPct val="100000"/>
              </a:lnSpc>
              <a:buFont typeface="Arial" panose="020B0604020202020204" pitchFamily="34" charset="0"/>
              <a:buChar char="•"/>
            </a:pPr>
            <a:r>
              <a:rPr lang="en-US" sz="1200" b="0" i="0" kern="1200" dirty="0">
                <a:solidFill>
                  <a:schemeClr val="tx1"/>
                </a:solidFill>
                <a:effectLst/>
                <a:latin typeface="+mn-lt"/>
                <a:ea typeface="+mn-ea"/>
                <a:cs typeface="+mn-cs"/>
              </a:rPr>
              <a:t>For some, it can seem like a cycle of improving for a time and then getting worse again. These long-term effects aren’t only among those who needed to go to hospital, or even who felt seriously unwell when they first caught the virus.</a:t>
            </a:r>
            <a:endParaRPr lang="en-US" sz="1200" dirty="0"/>
          </a:p>
          <a:p>
            <a:pPr marL="171450" indent="-171450">
              <a:lnSpc>
                <a:spcPct val="100000"/>
              </a:lnSpc>
              <a:buFont typeface="Arial" panose="020B0604020202020204" pitchFamily="34" charset="0"/>
              <a:buChar char="•"/>
            </a:pPr>
            <a:endParaRPr lang="en-US" sz="120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a:t>However, the most common symptoms are </a:t>
            </a:r>
            <a:r>
              <a:rPr lang="en-US" sz="1200" i="1" dirty="0"/>
              <a:t>fatigue, shortness of breath, muscle ache and difficulty concentrating</a:t>
            </a:r>
            <a:r>
              <a:rPr lang="en-US" sz="1200" dirty="0"/>
              <a:t>. </a:t>
            </a:r>
            <a:r>
              <a:rPr lang="en-US" sz="1200" b="0" i="0" kern="1200" dirty="0">
                <a:solidFill>
                  <a:schemeClr val="tx1"/>
                </a:solidFill>
                <a:effectLst/>
                <a:latin typeface="+mn-lt"/>
                <a:ea typeface="+mn-ea"/>
                <a:cs typeface="+mn-cs"/>
              </a:rPr>
              <a:t>In the ONS survey, fatigue was the most common symptom reported as part of individuals' experience of long COVID (58% of those with self-reported long COVID), followed by shortness of breath (42%), muscle ache (32%), and difficulty concentrating (31%).</a:t>
            </a:r>
          </a:p>
          <a:p>
            <a:pPr marL="171450" indent="-171450">
              <a:lnSpc>
                <a:spcPct val="100000"/>
              </a:lnSpc>
              <a:buFont typeface="Arial" panose="020B0604020202020204" pitchFamily="34" charset="0"/>
              <a:buChar char="•"/>
            </a:pPr>
            <a:endParaRPr lang="en-US" sz="1200" dirty="0"/>
          </a:p>
          <a:p>
            <a:pPr marL="171450" indent="-171450">
              <a:lnSpc>
                <a:spcPct val="100000"/>
              </a:lnSpc>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3"/>
              </a:rPr>
              <a:t>Research published in June 2021</a:t>
            </a:r>
            <a:r>
              <a:rPr lang="en-US" sz="1200" b="0" i="0" kern="1200" dirty="0">
                <a:solidFill>
                  <a:schemeClr val="tx1"/>
                </a:solidFill>
                <a:effectLst/>
                <a:latin typeface="+mn-lt"/>
                <a:ea typeface="+mn-ea"/>
                <a:cs typeface="+mn-cs"/>
              </a:rPr>
              <a:t> by Imperial College London, based on half a million people in England, found two main categories of ongoing symptoms: a smaller group of people with respiratory symptoms, such as a cough or breathlessness, who were more likely to have had severe COVID-19 illness initially, and a larger group with a cluster of more general symptoms, particularly tiredness and fatigue.</a:t>
            </a:r>
          </a:p>
          <a:p>
            <a:pPr marL="171450" indent="-171450">
              <a:lnSpc>
                <a:spcPct val="100000"/>
              </a:lnSpc>
              <a:buFont typeface="Arial" panose="020B0604020202020204" pitchFamily="34" charset="0"/>
              <a:buChar char="•"/>
            </a:pPr>
            <a:endParaRPr lang="en-US" sz="120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There is growing anecdotal evidence in particular about the </a:t>
            </a:r>
            <a:r>
              <a:rPr lang="en-US" sz="1200" b="0" i="0" u="sng" kern="1200" dirty="0">
                <a:solidFill>
                  <a:schemeClr val="tx1"/>
                </a:solidFill>
                <a:effectLst/>
                <a:latin typeface="+mn-lt"/>
                <a:ea typeface="+mn-ea"/>
                <a:cs typeface="+mn-cs"/>
                <a:hlinkClick r:id="rId4"/>
              </a:rPr>
              <a:t>similarities between Long COVID and ME</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myalgic</a:t>
            </a:r>
            <a:r>
              <a:rPr lang="en-US" sz="1200" b="0" i="0" u="sng" kern="1200" dirty="0">
                <a:solidFill>
                  <a:schemeClr val="tx1"/>
                </a:solidFill>
                <a:effectLst/>
                <a:latin typeface="+mn-lt"/>
                <a:ea typeface="+mn-ea"/>
                <a:cs typeface="+mn-cs"/>
              </a:rPr>
              <a:t> encephalomyelitis)</a:t>
            </a:r>
            <a:r>
              <a:rPr lang="en-US" sz="1200" b="0" i="0" kern="1200" dirty="0">
                <a:solidFill>
                  <a:schemeClr val="tx1"/>
                </a:solidFill>
                <a:effectLst/>
                <a:latin typeface="+mn-lt"/>
                <a:ea typeface="+mn-ea"/>
                <a:cs typeface="+mn-cs"/>
              </a:rPr>
              <a:t>, a condition which tends to have symptoms that come and go. There can be difficulties and frustrations on both sides of the employment relationship in a situation where an individual can be fit to work one day but debilitated by their condition the next at short notice.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indent="-171450">
              <a:lnSpc>
                <a:spcPct val="100000"/>
              </a:lnSpc>
              <a:buFont typeface="Arial" panose="020B0604020202020204" pitchFamily="34" charset="0"/>
              <a:buChar char="•"/>
            </a:pPr>
            <a:endParaRPr lang="en-GB" sz="1400" dirty="0">
              <a:solidFill>
                <a:schemeClr val="tx1"/>
              </a:solidFill>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7</a:t>
            </a:fld>
            <a:endParaRPr lang="en-GB" dirty="0"/>
          </a:p>
        </p:txBody>
      </p:sp>
    </p:spTree>
    <p:extLst>
      <p:ext uri="{BB962C8B-B14F-4D97-AF65-F5344CB8AC3E}">
        <p14:creationId xmlns:p14="http://schemas.microsoft.com/office/powerpoint/2010/main" val="2515506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anose="020B0604020202020204" pitchFamily="34" charset="0"/>
              <a:buChar char="•"/>
            </a:pPr>
            <a:r>
              <a:rPr lang="en-US" sz="1200" dirty="0"/>
              <a:t>A number of reported symptoms are set out above.</a:t>
            </a:r>
          </a:p>
          <a:p>
            <a:pPr marL="171450" indent="-171450">
              <a:lnSpc>
                <a:spcPct val="100000"/>
              </a:lnSpc>
              <a:buFont typeface="Arial" panose="020B0604020202020204" pitchFamily="34" charset="0"/>
              <a:buChar char="•"/>
            </a:pPr>
            <a:endParaRPr lang="en-US" sz="1200" dirty="0"/>
          </a:p>
          <a:p>
            <a:pPr marL="171450" indent="-171450">
              <a:lnSpc>
                <a:spcPct val="100000"/>
              </a:lnSpc>
              <a:buFont typeface="Arial" panose="020B0604020202020204" pitchFamily="34" charset="0"/>
              <a:buChar char="•"/>
            </a:pPr>
            <a:r>
              <a:rPr lang="en-US" sz="1200" b="0" i="0" kern="1200" dirty="0">
                <a:solidFill>
                  <a:schemeClr val="tx1"/>
                </a:solidFill>
                <a:effectLst/>
                <a:latin typeface="+mn-lt"/>
                <a:ea typeface="+mn-ea"/>
                <a:cs typeface="+mn-cs"/>
              </a:rPr>
              <a:t>For some, it can seem like a cycle of improving for a time and then getting worse again. These long-term effects aren’t only among those who needed to go to hospital, or even who felt seriously unwell when they first caught the virus.</a:t>
            </a:r>
            <a:endParaRPr lang="en-US" sz="1200" dirty="0"/>
          </a:p>
          <a:p>
            <a:pPr marL="171450" indent="-171450">
              <a:lnSpc>
                <a:spcPct val="100000"/>
              </a:lnSpc>
              <a:buFont typeface="Arial" panose="020B0604020202020204" pitchFamily="34" charset="0"/>
              <a:buChar char="•"/>
            </a:pPr>
            <a:endParaRPr lang="en-US" sz="120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a:t>However, the most common symptoms are </a:t>
            </a:r>
            <a:r>
              <a:rPr lang="en-US" sz="1200" i="1" dirty="0"/>
              <a:t>fatigue, shortness of breath, muscle ache and difficulty concentrating</a:t>
            </a:r>
            <a:r>
              <a:rPr lang="en-US" sz="1200" dirty="0"/>
              <a:t>. </a:t>
            </a:r>
            <a:r>
              <a:rPr lang="en-US" sz="1200" b="0" i="0" kern="1200" dirty="0">
                <a:solidFill>
                  <a:schemeClr val="tx1"/>
                </a:solidFill>
                <a:effectLst/>
                <a:latin typeface="+mn-lt"/>
                <a:ea typeface="+mn-ea"/>
                <a:cs typeface="+mn-cs"/>
              </a:rPr>
              <a:t>In the ONS survey, fatigue was the most common symptom reported as part of individuals' experience of long COVID (58% of those with self-reported long COVID), followed by shortness of breath (42%), muscle ache (32%), and difficulty concentrating (31%).</a:t>
            </a:r>
          </a:p>
          <a:p>
            <a:pPr marL="171450" indent="-171450">
              <a:lnSpc>
                <a:spcPct val="100000"/>
              </a:lnSpc>
              <a:buFont typeface="Arial" panose="020B0604020202020204" pitchFamily="34" charset="0"/>
              <a:buChar char="•"/>
            </a:pPr>
            <a:endParaRPr lang="en-US" sz="1200" dirty="0"/>
          </a:p>
          <a:p>
            <a:pPr marL="171450" indent="-171450">
              <a:lnSpc>
                <a:spcPct val="100000"/>
              </a:lnSpc>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3"/>
              </a:rPr>
              <a:t>Research published in June 2021</a:t>
            </a:r>
            <a:r>
              <a:rPr lang="en-US" sz="1200" b="0" i="0" kern="1200" dirty="0">
                <a:solidFill>
                  <a:schemeClr val="tx1"/>
                </a:solidFill>
                <a:effectLst/>
                <a:latin typeface="+mn-lt"/>
                <a:ea typeface="+mn-ea"/>
                <a:cs typeface="+mn-cs"/>
              </a:rPr>
              <a:t> by Imperial College London, based on half a million people in England, found two main categories of ongoing symptoms: a smaller group of people with respiratory symptoms, such as a cough or breathlessness, who were more likely to have had severe COVID-19 illness initially, and a larger group with a cluster of more general symptoms, particularly tiredness and fatigue.</a:t>
            </a:r>
          </a:p>
          <a:p>
            <a:pPr marL="171450" indent="-171450">
              <a:lnSpc>
                <a:spcPct val="100000"/>
              </a:lnSpc>
              <a:buFont typeface="Arial" panose="020B0604020202020204" pitchFamily="34" charset="0"/>
              <a:buChar char="•"/>
            </a:pPr>
            <a:endParaRPr lang="en-US" sz="120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There is growing anecdotal evidence in particular about the </a:t>
            </a:r>
            <a:r>
              <a:rPr lang="en-US" sz="1200" b="0" i="0" u="sng" kern="1200" dirty="0">
                <a:solidFill>
                  <a:schemeClr val="tx1"/>
                </a:solidFill>
                <a:effectLst/>
                <a:latin typeface="+mn-lt"/>
                <a:ea typeface="+mn-ea"/>
                <a:cs typeface="+mn-cs"/>
                <a:hlinkClick r:id="rId4"/>
              </a:rPr>
              <a:t>similarities between Long COVID and ME</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myalgic</a:t>
            </a:r>
            <a:r>
              <a:rPr lang="en-US" sz="1200" b="0" i="0" u="sng" kern="1200" dirty="0">
                <a:solidFill>
                  <a:schemeClr val="tx1"/>
                </a:solidFill>
                <a:effectLst/>
                <a:latin typeface="+mn-lt"/>
                <a:ea typeface="+mn-ea"/>
                <a:cs typeface="+mn-cs"/>
              </a:rPr>
              <a:t> encephalomyelitis)</a:t>
            </a:r>
            <a:r>
              <a:rPr lang="en-US" sz="1200" b="0" i="0" kern="1200" dirty="0">
                <a:solidFill>
                  <a:schemeClr val="tx1"/>
                </a:solidFill>
                <a:effectLst/>
                <a:latin typeface="+mn-lt"/>
                <a:ea typeface="+mn-ea"/>
                <a:cs typeface="+mn-cs"/>
              </a:rPr>
              <a:t>, a condition which tends to have symptoms that come and go. There can be difficulties and frustrations on both sides of the employment relationship in a situation where an individual can be fit to work one day but debilitated by their condition the next at short notice.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indent="-171450">
              <a:lnSpc>
                <a:spcPct val="100000"/>
              </a:lnSpc>
              <a:buFont typeface="Arial" panose="020B0604020202020204" pitchFamily="34" charset="0"/>
              <a:buChar char="•"/>
            </a:pPr>
            <a:endParaRPr lang="en-GB" sz="1400" dirty="0">
              <a:solidFill>
                <a:schemeClr val="tx1"/>
              </a:solidFill>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8</a:t>
            </a:fld>
            <a:endParaRPr lang="en-GB" dirty="0"/>
          </a:p>
        </p:txBody>
      </p:sp>
    </p:spTree>
    <p:extLst>
      <p:ext uri="{BB962C8B-B14F-4D97-AF65-F5344CB8AC3E}">
        <p14:creationId xmlns:p14="http://schemas.microsoft.com/office/powerpoint/2010/main" val="4203561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However, it is not possible to say whether these patterns are because of differences in the risk of coronavirus infection or susceptibility to experiencing long COVID following infection.</a:t>
            </a:r>
          </a:p>
          <a:p>
            <a:endParaRPr lang="en-GB" dirty="0"/>
          </a:p>
        </p:txBody>
      </p:sp>
      <p:sp>
        <p:nvSpPr>
          <p:cNvPr id="4" name="Slide Number Placeholder 3"/>
          <p:cNvSpPr>
            <a:spLocks noGrp="1"/>
          </p:cNvSpPr>
          <p:nvPr>
            <p:ph type="sldNum" sz="quarter" idx="5"/>
          </p:nvPr>
        </p:nvSpPr>
        <p:spPr/>
        <p:txBody>
          <a:bodyPr/>
          <a:lstStyle/>
          <a:p>
            <a:pPr>
              <a:defRPr/>
            </a:pPr>
            <a:fld id="{259E83DE-CDE4-4EBE-B3AA-22A3DE62B9FD}" type="slidenum">
              <a:rPr lang="id-ID" smtClean="0"/>
              <a:pPr>
                <a:defRPr/>
              </a:pPr>
              <a:t>9</a:t>
            </a:fld>
            <a:endParaRPr lang="id-ID"/>
          </a:p>
        </p:txBody>
      </p:sp>
    </p:spTree>
    <p:extLst>
      <p:ext uri="{BB962C8B-B14F-4D97-AF65-F5344CB8AC3E}">
        <p14:creationId xmlns:p14="http://schemas.microsoft.com/office/powerpoint/2010/main" val="1211265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59E83DE-CDE4-4EBE-B3AA-22A3DE62B9FD}" type="slidenum">
              <a:rPr lang="id-ID" smtClean="0"/>
              <a:pPr>
                <a:defRPr/>
              </a:pPr>
              <a:t>10</a:t>
            </a:fld>
            <a:endParaRPr lang="id-ID"/>
          </a:p>
        </p:txBody>
      </p:sp>
    </p:spTree>
    <p:extLst>
      <p:ext uri="{BB962C8B-B14F-4D97-AF65-F5344CB8AC3E}">
        <p14:creationId xmlns:p14="http://schemas.microsoft.com/office/powerpoint/2010/main" val="122691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Section 6 of the Equality Act 2010</a:t>
            </a:r>
          </a:p>
          <a:p>
            <a:endParaRPr lang="en-GB"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11</a:t>
            </a:fld>
            <a:endParaRPr lang="en-GB" dirty="0"/>
          </a:p>
        </p:txBody>
      </p:sp>
    </p:spTree>
    <p:extLst>
      <p:ext uri="{BB962C8B-B14F-4D97-AF65-F5344CB8AC3E}">
        <p14:creationId xmlns:p14="http://schemas.microsoft.com/office/powerpoint/2010/main" val="1012024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dirty="0"/>
              <a:t>Physical or Mental Impairment:</a:t>
            </a:r>
          </a:p>
          <a:p>
            <a:endParaRPr lang="en-GB" sz="2400" dirty="0"/>
          </a:p>
          <a:p>
            <a:pPr marL="800100" lvl="1" indent="-342900">
              <a:buFont typeface="Arial" panose="020B0604020202020204" pitchFamily="34" charset="0"/>
              <a:buChar char="•"/>
            </a:pPr>
            <a:r>
              <a:rPr lang="en-US" sz="2200" dirty="0"/>
              <a:t>A person has a Physical Impairment if they have “</a:t>
            </a:r>
            <a:r>
              <a:rPr lang="en-US" sz="2200" i="1" dirty="0"/>
              <a:t>something wrong with them physically</a:t>
            </a:r>
            <a:r>
              <a:rPr lang="en-US" sz="2200" dirty="0"/>
              <a:t>”</a:t>
            </a:r>
          </a:p>
          <a:p>
            <a:pPr lvl="1"/>
            <a:endParaRPr lang="en-US" sz="2200" dirty="0">
              <a:solidFill>
                <a:schemeClr val="tx2"/>
              </a:solidFill>
            </a:endParaRPr>
          </a:p>
          <a:p>
            <a:pPr marL="800100" lvl="1" indent="-342900">
              <a:buFont typeface="Arial" panose="020B0604020202020204" pitchFamily="34" charset="0"/>
              <a:buChar char="•"/>
            </a:pPr>
            <a:r>
              <a:rPr lang="en-US" sz="2200" dirty="0">
                <a:solidFill>
                  <a:schemeClr val="tx2"/>
                </a:solidFill>
              </a:rPr>
              <a:t>A Mental Impairment is intended to cover “</a:t>
            </a:r>
            <a:r>
              <a:rPr lang="en-US" sz="2200" i="1" dirty="0">
                <a:solidFill>
                  <a:schemeClr val="tx2"/>
                </a:solidFill>
              </a:rPr>
              <a:t>a wide range of impairments relating to mental functioning, including what are often known as learning disabilities”</a:t>
            </a:r>
            <a:r>
              <a:rPr lang="en-US" sz="2200" dirty="0">
                <a:solidFill>
                  <a:schemeClr val="tx2"/>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Breaking down the definition, a long COVID sufferer would most likely be able to show that they have a “physical impairment.” Some symptoms, e.g. anxiety and depression and difficulty concentrating, may also enable long COVID to satisfy the definition of a “mental impairment.”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Normal Day to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impairment will only amount to a disability if it has a substantial adverse effect on the individual's ability to carry out "</a:t>
            </a:r>
            <a:r>
              <a:rPr lang="en-US" sz="1200" b="1" i="0" kern="1200" dirty="0">
                <a:solidFill>
                  <a:schemeClr val="tx1"/>
                </a:solidFill>
                <a:effectLst/>
                <a:latin typeface="+mn-lt"/>
                <a:ea typeface="+mn-ea"/>
                <a:cs typeface="+mn-cs"/>
              </a:rPr>
              <a:t>normal day-to-day activities". Examples on the slide of the sorts of things that Tribunals will look at when assessing this aspect of the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Can include work related activities – such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Night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Standing for long periods.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Lifting and moving goods weighing up to 25kg.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ONS survey reported that self-reported long COVID symptoms were </a:t>
            </a:r>
            <a:r>
              <a:rPr lang="en-US" sz="1200" b="1" i="0" kern="1200" dirty="0">
                <a:solidFill>
                  <a:schemeClr val="tx1"/>
                </a:solidFill>
                <a:effectLst/>
                <a:latin typeface="+mn-lt"/>
                <a:ea typeface="+mn-ea"/>
                <a:cs typeface="+mn-cs"/>
              </a:rPr>
              <a:t>adversely affecting the day to day activities</a:t>
            </a:r>
            <a:r>
              <a:rPr lang="en-US" sz="1200" b="0" i="0" kern="1200" dirty="0">
                <a:solidFill>
                  <a:schemeClr val="tx1"/>
                </a:solidFill>
                <a:effectLst/>
                <a:latin typeface="+mn-lt"/>
                <a:ea typeface="+mn-ea"/>
                <a:cs typeface="+mn-cs"/>
              </a:rPr>
              <a:t> of 643,000 people in private households in the UK (60% of those surveyed), with 188,000 (19% of those surveyed) reporting that their ability to undertake their day-to-day activities had been limited a lot.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 its clear that those suffering with Long COVID are very likely to be impacted in terms of their ability to do normal </a:t>
            </a:r>
            <a:r>
              <a:rPr lang="en-US" sz="1200" b="0" i="0" kern="1200" dirty="0" err="1">
                <a:solidFill>
                  <a:schemeClr val="tx1"/>
                </a:solidFill>
                <a:effectLst/>
                <a:latin typeface="+mn-lt"/>
                <a:ea typeface="+mn-ea"/>
                <a:cs typeface="+mn-cs"/>
              </a:rPr>
              <a:t>daya</a:t>
            </a:r>
            <a:r>
              <a:rPr lang="en-US" sz="1200" b="0" i="0" kern="1200" dirty="0">
                <a:solidFill>
                  <a:schemeClr val="tx1"/>
                </a:solidFill>
                <a:effectLst/>
                <a:latin typeface="+mn-lt"/>
                <a:ea typeface="+mn-ea"/>
                <a:cs typeface="+mn-cs"/>
              </a:rPr>
              <a:t> to day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5D71ED-FC70-4670-85FF-0D449733EB34}" type="slidenum">
              <a:rPr lang="en-GB" smtClean="0"/>
              <a:t>12</a:t>
            </a:fld>
            <a:endParaRPr lang="en-GB" dirty="0"/>
          </a:p>
        </p:txBody>
      </p:sp>
    </p:spTree>
    <p:extLst>
      <p:ext uri="{BB962C8B-B14F-4D97-AF65-F5344CB8AC3E}">
        <p14:creationId xmlns:p14="http://schemas.microsoft.com/office/powerpoint/2010/main" val="2816238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375" y="1470582"/>
            <a:ext cx="11017250" cy="1642506"/>
          </a:xfrm>
          <a:prstGeom prst="rect">
            <a:avLst/>
          </a:prstGeom>
        </p:spPr>
        <p:txBody>
          <a:bodyPr lIns="0" tIns="0" rIns="0" bIns="0" anchor="t" anchorCtr="0">
            <a:noAutofit/>
          </a:bodyPr>
          <a:lstStyle>
            <a:lvl1pPr>
              <a:defRPr sz="6000" baseline="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Heading</a:t>
            </a:r>
            <a:br>
              <a:rPr lang="en-US" dirty="0"/>
            </a:br>
            <a:r>
              <a:rPr lang="en-US" dirty="0"/>
              <a:t>to go here</a:t>
            </a:r>
            <a:endParaRPr lang="en-GB" dirty="0"/>
          </a:p>
        </p:txBody>
      </p:sp>
      <p:sp>
        <p:nvSpPr>
          <p:cNvPr id="3" name="Content Placeholder 2"/>
          <p:cNvSpPr>
            <a:spLocks noGrp="1"/>
          </p:cNvSpPr>
          <p:nvPr>
            <p:ph sz="half" idx="1" hasCustomPrompt="1"/>
          </p:nvPr>
        </p:nvSpPr>
        <p:spPr>
          <a:xfrm>
            <a:off x="587375" y="4095749"/>
            <a:ext cx="5953125" cy="819151"/>
          </a:xfrm>
          <a:prstGeom prst="rect">
            <a:avLst/>
          </a:prstGeom>
        </p:spPr>
        <p:txBody>
          <a:bodyPr lIns="0" tIns="0" rIns="0" bIns="0">
            <a:normAutofit/>
          </a:bodyPr>
          <a:lstStyle>
            <a:lvl1pPr marL="0" indent="0">
              <a:buNone/>
              <a:defRPr sz="1400" spc="0">
                <a:solidFill>
                  <a:schemeClr val="bg1"/>
                </a:solidFill>
                <a:latin typeface="Inter" panose="020B0502030000000004" pitchFamily="34" charset="0"/>
              </a:defRPr>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Subhead to go here</a:t>
            </a:r>
          </a:p>
        </p:txBody>
      </p:sp>
      <p:sp>
        <p:nvSpPr>
          <p:cNvPr id="11" name="Text Placeholder 10"/>
          <p:cNvSpPr>
            <a:spLocks noGrp="1"/>
          </p:cNvSpPr>
          <p:nvPr>
            <p:ph type="body" sz="quarter" idx="10" hasCustomPrompt="1"/>
          </p:nvPr>
        </p:nvSpPr>
        <p:spPr>
          <a:xfrm>
            <a:off x="595312" y="469900"/>
            <a:ext cx="5818188" cy="444500"/>
          </a:xfrm>
        </p:spPr>
        <p:txBody>
          <a:bodyPr lIns="0" tIns="0" rIns="0" bIns="0">
            <a:normAutofit/>
          </a:bodyPr>
          <a:lstStyle>
            <a:lvl1pPr marL="0" indent="0">
              <a:buNone/>
              <a:defRPr sz="1600" b="0">
                <a:solidFill>
                  <a:srgbClr val="C3D600"/>
                </a:solidFill>
                <a:latin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r>
              <a:rPr lang="en-US" sz="1400" spc="0" dirty="0">
                <a:solidFill>
                  <a:srgbClr val="ACB628"/>
                </a:solidFill>
              </a:rPr>
              <a:t>SLIDE HEADING</a:t>
            </a:r>
            <a:endParaRPr lang="en-GB" sz="1400" spc="0" dirty="0">
              <a:solidFill>
                <a:srgbClr val="ACB628"/>
              </a:solidFill>
            </a:endParaRPr>
          </a:p>
        </p:txBody>
      </p:sp>
    </p:spTree>
    <p:extLst>
      <p:ext uri="{BB962C8B-B14F-4D97-AF65-F5344CB8AC3E}">
        <p14:creationId xmlns:p14="http://schemas.microsoft.com/office/powerpoint/2010/main" val="374563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mple Text Dark - Left aligned">
    <p:bg>
      <p:bgPr>
        <a:solidFill>
          <a:srgbClr val="222A35"/>
        </a:solidFill>
        <a:effectLst/>
      </p:bgPr>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742493E7-3E46-462F-86F4-213280798A29}"/>
              </a:ext>
            </a:extLst>
          </p:cNvPr>
          <p:cNvSpPr>
            <a:spLocks noGrp="1"/>
          </p:cNvSpPr>
          <p:nvPr>
            <p:ph type="body" sz="quarter" idx="17" hasCustomPrompt="1"/>
          </p:nvPr>
        </p:nvSpPr>
        <p:spPr>
          <a:xfrm>
            <a:off x="955783" y="1406122"/>
            <a:ext cx="2340570" cy="311313"/>
          </a:xfrm>
        </p:spPr>
        <p:txBody>
          <a:bodyPr lIns="0" tIns="0" rIns="0" bIns="0"/>
          <a:lstStyle>
            <a:lvl1pPr marL="0" indent="0" algn="l">
              <a:buNone/>
              <a:defRPr sz="1600">
                <a:solidFill>
                  <a:srgbClr val="C3D6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0" name="Title 1">
            <a:extLst>
              <a:ext uri="{FF2B5EF4-FFF2-40B4-BE49-F238E27FC236}">
                <a16:creationId xmlns:a16="http://schemas.microsoft.com/office/drawing/2014/main" id="{ADFBECAB-C2B5-4234-A5CD-287FA7284429}"/>
              </a:ext>
            </a:extLst>
          </p:cNvPr>
          <p:cNvSpPr>
            <a:spLocks noGrp="1"/>
          </p:cNvSpPr>
          <p:nvPr>
            <p:ph type="title" hasCustomPrompt="1"/>
          </p:nvPr>
        </p:nvSpPr>
        <p:spPr>
          <a:xfrm>
            <a:off x="955783" y="1955812"/>
            <a:ext cx="2386806" cy="1644953"/>
          </a:xfrm>
          <a:prstGeom prst="rect">
            <a:avLst/>
          </a:prstGeom>
        </p:spPr>
        <p:txBody>
          <a:bodyPr lIns="0" tIns="0" rIns="0" bIns="0" anchor="t" anchorCtr="0">
            <a:noAutofit/>
          </a:bodyPr>
          <a:lstStyle>
            <a:lvl1pPr algn="l">
              <a:lnSpc>
                <a:spcPts val="4800"/>
              </a:lnSpc>
              <a:defRPr sz="4400" spc="-150" baseline="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11" name="Text Placeholder 22">
            <a:extLst>
              <a:ext uri="{FF2B5EF4-FFF2-40B4-BE49-F238E27FC236}">
                <a16:creationId xmlns:a16="http://schemas.microsoft.com/office/drawing/2014/main" id="{5A25F345-42A3-4C3D-B0A6-2E66D62127D3}"/>
              </a:ext>
            </a:extLst>
          </p:cNvPr>
          <p:cNvSpPr>
            <a:spLocks noGrp="1"/>
          </p:cNvSpPr>
          <p:nvPr>
            <p:ph type="body" sz="quarter" idx="18" hasCustomPrompt="1"/>
          </p:nvPr>
        </p:nvSpPr>
        <p:spPr>
          <a:xfrm>
            <a:off x="959124" y="4036979"/>
            <a:ext cx="2829324"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chemeClr val="bg1"/>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
        <p:nvSpPr>
          <p:cNvPr id="12" name="Text Placeholder 25">
            <a:extLst>
              <a:ext uri="{FF2B5EF4-FFF2-40B4-BE49-F238E27FC236}">
                <a16:creationId xmlns:a16="http://schemas.microsoft.com/office/drawing/2014/main" id="{2E6B9346-9F09-4FF8-A305-1DBEA79A8F87}"/>
              </a:ext>
            </a:extLst>
          </p:cNvPr>
          <p:cNvSpPr>
            <a:spLocks noGrp="1"/>
          </p:cNvSpPr>
          <p:nvPr>
            <p:ph type="body" sz="quarter" idx="27" hasCustomPrompt="1"/>
          </p:nvPr>
        </p:nvSpPr>
        <p:spPr>
          <a:xfrm>
            <a:off x="959124" y="3679556"/>
            <a:ext cx="2496357" cy="319171"/>
          </a:xfrm>
        </p:spPr>
        <p:txBody>
          <a:bodyPr lIns="0" tIns="0" rIns="0" bIns="0"/>
          <a:lstStyle>
            <a:lvl1pPr marL="0" indent="0" algn="l">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cxnSp>
        <p:nvCxnSpPr>
          <p:cNvPr id="6" name="Straight Connector 5">
            <a:extLst>
              <a:ext uri="{FF2B5EF4-FFF2-40B4-BE49-F238E27FC236}">
                <a16:creationId xmlns:a16="http://schemas.microsoft.com/office/drawing/2014/main" id="{FC7F3930-04D9-4021-B180-EA5780B0B518}"/>
              </a:ext>
            </a:extLst>
          </p:cNvPr>
          <p:cNvCxnSpPr/>
          <p:nvPr userDrawn="1"/>
        </p:nvCxnSpPr>
        <p:spPr>
          <a:xfrm>
            <a:off x="585787" y="6391275"/>
            <a:ext cx="110394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C5AC32A-AD4E-458D-9E18-7B01E5DB6C2A}"/>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1"/>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1"/>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DB19FC9E-9139-4120-A8C0-E6794DAB41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994" y="6484596"/>
            <a:ext cx="829469" cy="103196"/>
          </a:xfrm>
          <a:prstGeom prst="rect">
            <a:avLst/>
          </a:prstGeom>
        </p:spPr>
      </p:pic>
    </p:spTree>
    <p:extLst>
      <p:ext uri="{BB962C8B-B14F-4D97-AF65-F5344CB8AC3E}">
        <p14:creationId xmlns:p14="http://schemas.microsoft.com/office/powerpoint/2010/main" val="834055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ckages - Costs">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6A2CF880-BE01-4D08-88F6-F2F8BC7F685E}"/>
              </a:ext>
            </a:extLst>
          </p:cNvPr>
          <p:cNvSpPr>
            <a:spLocks noGrp="1"/>
          </p:cNvSpPr>
          <p:nvPr>
            <p:ph type="body" sz="quarter" idx="15" hasCustomPrompt="1"/>
          </p:nvPr>
        </p:nvSpPr>
        <p:spPr>
          <a:xfrm>
            <a:off x="3971260" y="869785"/>
            <a:ext cx="4114800" cy="311313"/>
          </a:xfrm>
        </p:spPr>
        <p:txBody>
          <a:bodyPr/>
          <a:lstStyle>
            <a:lvl1pPr marL="0" indent="0" algn="ctr">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3" name="Title 1">
            <a:extLst>
              <a:ext uri="{FF2B5EF4-FFF2-40B4-BE49-F238E27FC236}">
                <a16:creationId xmlns:a16="http://schemas.microsoft.com/office/drawing/2014/main" id="{5C777BB2-B2B7-4944-ABC1-8A2CE45E6EC7}"/>
              </a:ext>
            </a:extLst>
          </p:cNvPr>
          <p:cNvSpPr>
            <a:spLocks noGrp="1"/>
          </p:cNvSpPr>
          <p:nvPr>
            <p:ph type="title" hasCustomPrompt="1"/>
          </p:nvPr>
        </p:nvSpPr>
        <p:spPr>
          <a:xfrm>
            <a:off x="1914975" y="1189619"/>
            <a:ext cx="8227371" cy="628660"/>
          </a:xfrm>
          <a:prstGeom prst="rect">
            <a:avLst/>
          </a:prstGeom>
        </p:spPr>
        <p:txBody>
          <a:bodyPr lIns="0" tIns="0" rIns="0" bIns="0" anchor="t" anchorCtr="0">
            <a:noAutofit/>
          </a:bodyPr>
          <a:lstStyle>
            <a:lvl1pPr algn="ctr">
              <a:lnSpc>
                <a:spcPts val="4800"/>
              </a:lnSpc>
              <a:defRPr sz="4400" spc="-150" baseline="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4" name="Text Placeholder 22">
            <a:extLst>
              <a:ext uri="{FF2B5EF4-FFF2-40B4-BE49-F238E27FC236}">
                <a16:creationId xmlns:a16="http://schemas.microsoft.com/office/drawing/2014/main" id="{38F141C6-1BEF-479D-AFED-7C7646A900A8}"/>
              </a:ext>
            </a:extLst>
          </p:cNvPr>
          <p:cNvSpPr>
            <a:spLocks noGrp="1"/>
          </p:cNvSpPr>
          <p:nvPr>
            <p:ph type="body" sz="quarter" idx="16" hasCustomPrompt="1"/>
          </p:nvPr>
        </p:nvSpPr>
        <p:spPr>
          <a:xfrm>
            <a:off x="1864359" y="3619984"/>
            <a:ext cx="2005330" cy="654050"/>
          </a:xfrm>
        </p:spPr>
        <p:txBody>
          <a:bodyPr/>
          <a:lstStyle>
            <a:lvl1pPr marL="0" indent="0" algn="ctr">
              <a:lnSpc>
                <a:spcPts val="1800"/>
              </a:lnSpc>
              <a:spcBef>
                <a:spcPts val="1200"/>
              </a:spcBef>
              <a:buNone/>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p>
        </p:txBody>
      </p:sp>
      <p:sp>
        <p:nvSpPr>
          <p:cNvPr id="5" name="Прямоугольник 4">
            <a:extLst>
              <a:ext uri="{FF2B5EF4-FFF2-40B4-BE49-F238E27FC236}">
                <a16:creationId xmlns:a16="http://schemas.microsoft.com/office/drawing/2014/main" id="{7DF3DCA2-18E2-4E6B-9CEE-7AFC306F5DFB}"/>
              </a:ext>
            </a:extLst>
          </p:cNvPr>
          <p:cNvSpPr/>
          <p:nvPr userDrawn="1"/>
        </p:nvSpPr>
        <p:spPr>
          <a:xfrm>
            <a:off x="1581150" y="2571750"/>
            <a:ext cx="2571750" cy="312420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a:extLst>
              <a:ext uri="{FF2B5EF4-FFF2-40B4-BE49-F238E27FC236}">
                <a16:creationId xmlns:a16="http://schemas.microsoft.com/office/drawing/2014/main" id="{952C9065-7504-4F3F-94D6-C5152BBBCA85}"/>
              </a:ext>
            </a:extLst>
          </p:cNvPr>
          <p:cNvSpPr/>
          <p:nvPr userDrawn="1"/>
        </p:nvSpPr>
        <p:spPr>
          <a:xfrm>
            <a:off x="4810125" y="2571750"/>
            <a:ext cx="2571750" cy="3124200"/>
          </a:xfrm>
          <a:prstGeom prst="rect">
            <a:avLst/>
          </a:prstGeom>
          <a:solidFill>
            <a:srgbClr val="222A35"/>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2C805129-31BE-48CA-AEB6-9DB2C7D70C40}"/>
              </a:ext>
            </a:extLst>
          </p:cNvPr>
          <p:cNvSpPr/>
          <p:nvPr userDrawn="1"/>
        </p:nvSpPr>
        <p:spPr>
          <a:xfrm>
            <a:off x="8039100" y="2571750"/>
            <a:ext cx="2571750" cy="312420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ru-RU" dirty="0"/>
          </a:p>
        </p:txBody>
      </p:sp>
      <p:cxnSp>
        <p:nvCxnSpPr>
          <p:cNvPr id="11" name="Прямая соединительная линия 11">
            <a:extLst>
              <a:ext uri="{FF2B5EF4-FFF2-40B4-BE49-F238E27FC236}">
                <a16:creationId xmlns:a16="http://schemas.microsoft.com/office/drawing/2014/main" id="{ACDC2C64-6B9A-4C4D-B7CD-001977E5A826}"/>
              </a:ext>
            </a:extLst>
          </p:cNvPr>
          <p:cNvCxnSpPr/>
          <p:nvPr userDrawn="1"/>
        </p:nvCxnSpPr>
        <p:spPr>
          <a:xfrm>
            <a:off x="1581150" y="4625164"/>
            <a:ext cx="2571750" cy="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8">
            <a:extLst>
              <a:ext uri="{FF2B5EF4-FFF2-40B4-BE49-F238E27FC236}">
                <a16:creationId xmlns:a16="http://schemas.microsoft.com/office/drawing/2014/main" id="{0A605BAE-21C9-4FA9-985F-D98B8B4D44BB}"/>
              </a:ext>
            </a:extLst>
          </p:cNvPr>
          <p:cNvCxnSpPr/>
          <p:nvPr userDrawn="1"/>
        </p:nvCxnSpPr>
        <p:spPr>
          <a:xfrm>
            <a:off x="4810125" y="4625164"/>
            <a:ext cx="25717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9">
            <a:extLst>
              <a:ext uri="{FF2B5EF4-FFF2-40B4-BE49-F238E27FC236}">
                <a16:creationId xmlns:a16="http://schemas.microsoft.com/office/drawing/2014/main" id="{576353C4-9362-4CF5-9474-C6303BBF8684}"/>
              </a:ext>
            </a:extLst>
          </p:cNvPr>
          <p:cNvCxnSpPr/>
          <p:nvPr userDrawn="1"/>
        </p:nvCxnSpPr>
        <p:spPr>
          <a:xfrm>
            <a:off x="8039100" y="4625164"/>
            <a:ext cx="2571750" cy="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DE6354C3-7948-45E8-A2B0-39659379A786}"/>
              </a:ext>
            </a:extLst>
          </p:cNvPr>
          <p:cNvSpPr>
            <a:spLocks noGrp="1"/>
          </p:cNvSpPr>
          <p:nvPr>
            <p:ph type="body" sz="quarter" idx="17" hasCustomPrompt="1"/>
          </p:nvPr>
        </p:nvSpPr>
        <p:spPr>
          <a:xfrm>
            <a:off x="1864359" y="5239338"/>
            <a:ext cx="2005330" cy="357398"/>
          </a:xfrm>
        </p:spPr>
        <p:txBody>
          <a:bodyPr/>
          <a:lstStyle>
            <a:lvl1pPr marL="0" indent="0" algn="ctr">
              <a:lnSpc>
                <a:spcPts val="1800"/>
              </a:lnSpc>
              <a:spcBef>
                <a:spcPts val="1200"/>
              </a:spcBef>
              <a:buNone/>
              <a:defRPr sz="1100">
                <a:solidFill>
                  <a:srgbClr val="BEC0C2"/>
                </a:solidFill>
              </a:defRPr>
            </a:lvl1pPr>
          </a:lstStyle>
          <a:p>
            <a:pPr lvl="0"/>
            <a:r>
              <a:rPr lang="en-US" dirty="0"/>
              <a:t>MONTHLY FEE</a:t>
            </a:r>
          </a:p>
        </p:txBody>
      </p:sp>
      <p:sp>
        <p:nvSpPr>
          <p:cNvPr id="24" name="Text Placeholder 22">
            <a:extLst>
              <a:ext uri="{FF2B5EF4-FFF2-40B4-BE49-F238E27FC236}">
                <a16:creationId xmlns:a16="http://schemas.microsoft.com/office/drawing/2014/main" id="{6DF3B5A9-A97A-449B-B180-955833B3B58B}"/>
              </a:ext>
            </a:extLst>
          </p:cNvPr>
          <p:cNvSpPr>
            <a:spLocks noGrp="1"/>
          </p:cNvSpPr>
          <p:nvPr>
            <p:ph type="body" sz="quarter" idx="18" hasCustomPrompt="1"/>
          </p:nvPr>
        </p:nvSpPr>
        <p:spPr>
          <a:xfrm>
            <a:off x="5113990" y="3619984"/>
            <a:ext cx="2005330" cy="654050"/>
          </a:xfrm>
        </p:spPr>
        <p:txBody>
          <a:bodyPr/>
          <a:lstStyle>
            <a:lvl1pPr marL="0" indent="0" algn="ctr">
              <a:lnSpc>
                <a:spcPts val="1800"/>
              </a:lnSpc>
              <a:spcBef>
                <a:spcPts val="1200"/>
              </a:spcBef>
              <a:buNone/>
              <a:defRPr sz="1100">
                <a:solidFill>
                  <a:schemeClr val="bg1"/>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p>
        </p:txBody>
      </p:sp>
      <p:sp>
        <p:nvSpPr>
          <p:cNvPr id="27" name="Text Placeholder 22">
            <a:extLst>
              <a:ext uri="{FF2B5EF4-FFF2-40B4-BE49-F238E27FC236}">
                <a16:creationId xmlns:a16="http://schemas.microsoft.com/office/drawing/2014/main" id="{1882EB74-ADF3-46F6-B334-8CBEBD3147E1}"/>
              </a:ext>
            </a:extLst>
          </p:cNvPr>
          <p:cNvSpPr>
            <a:spLocks noGrp="1"/>
          </p:cNvSpPr>
          <p:nvPr>
            <p:ph type="body" sz="quarter" idx="19" hasCustomPrompt="1"/>
          </p:nvPr>
        </p:nvSpPr>
        <p:spPr>
          <a:xfrm>
            <a:off x="5113990" y="5239338"/>
            <a:ext cx="2005330" cy="357398"/>
          </a:xfrm>
        </p:spPr>
        <p:txBody>
          <a:bodyPr/>
          <a:lstStyle>
            <a:lvl1pPr marL="0" indent="0" algn="ctr">
              <a:lnSpc>
                <a:spcPts val="1800"/>
              </a:lnSpc>
              <a:spcBef>
                <a:spcPts val="1200"/>
              </a:spcBef>
              <a:buNone/>
              <a:defRPr sz="1100">
                <a:solidFill>
                  <a:schemeClr val="bg1"/>
                </a:solidFill>
              </a:defRPr>
            </a:lvl1pPr>
          </a:lstStyle>
          <a:p>
            <a:pPr lvl="0"/>
            <a:r>
              <a:rPr lang="en-US" dirty="0"/>
              <a:t>MONTHLY FEE</a:t>
            </a:r>
          </a:p>
        </p:txBody>
      </p:sp>
      <p:sp>
        <p:nvSpPr>
          <p:cNvPr id="28" name="Text Placeholder 22">
            <a:extLst>
              <a:ext uri="{FF2B5EF4-FFF2-40B4-BE49-F238E27FC236}">
                <a16:creationId xmlns:a16="http://schemas.microsoft.com/office/drawing/2014/main" id="{1E1DA617-A7AE-4EA0-AFF4-D32158C6490E}"/>
              </a:ext>
            </a:extLst>
          </p:cNvPr>
          <p:cNvSpPr>
            <a:spLocks noGrp="1"/>
          </p:cNvSpPr>
          <p:nvPr>
            <p:ph type="body" sz="quarter" idx="20" hasCustomPrompt="1"/>
          </p:nvPr>
        </p:nvSpPr>
        <p:spPr>
          <a:xfrm>
            <a:off x="8322309" y="3619984"/>
            <a:ext cx="2005330" cy="654050"/>
          </a:xfrm>
        </p:spPr>
        <p:txBody>
          <a:bodyPr/>
          <a:lstStyle>
            <a:lvl1pPr marL="0" indent="0" algn="ctr">
              <a:lnSpc>
                <a:spcPts val="1800"/>
              </a:lnSpc>
              <a:spcBef>
                <a:spcPts val="1200"/>
              </a:spcBef>
              <a:buNone/>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p>
        </p:txBody>
      </p:sp>
      <p:sp>
        <p:nvSpPr>
          <p:cNvPr id="30" name="Text Placeholder 22">
            <a:extLst>
              <a:ext uri="{FF2B5EF4-FFF2-40B4-BE49-F238E27FC236}">
                <a16:creationId xmlns:a16="http://schemas.microsoft.com/office/drawing/2014/main" id="{266798F4-1998-4DF9-A410-E4568B1E2E66}"/>
              </a:ext>
            </a:extLst>
          </p:cNvPr>
          <p:cNvSpPr>
            <a:spLocks noGrp="1"/>
          </p:cNvSpPr>
          <p:nvPr>
            <p:ph type="body" sz="quarter" idx="21" hasCustomPrompt="1"/>
          </p:nvPr>
        </p:nvSpPr>
        <p:spPr>
          <a:xfrm>
            <a:off x="8322309" y="5239338"/>
            <a:ext cx="2005330" cy="357398"/>
          </a:xfrm>
        </p:spPr>
        <p:txBody>
          <a:bodyPr/>
          <a:lstStyle>
            <a:lvl1pPr marL="0" indent="0" algn="ctr">
              <a:lnSpc>
                <a:spcPts val="1800"/>
              </a:lnSpc>
              <a:spcBef>
                <a:spcPts val="1200"/>
              </a:spcBef>
              <a:buNone/>
              <a:defRPr sz="1100">
                <a:solidFill>
                  <a:srgbClr val="BEC0C2"/>
                </a:solidFill>
              </a:defRPr>
            </a:lvl1pPr>
          </a:lstStyle>
          <a:p>
            <a:pPr lvl="0"/>
            <a:r>
              <a:rPr lang="en-US" dirty="0"/>
              <a:t>MONTHLY FEE</a:t>
            </a:r>
          </a:p>
        </p:txBody>
      </p:sp>
      <p:sp>
        <p:nvSpPr>
          <p:cNvPr id="32" name="Text Placeholder 5">
            <a:extLst>
              <a:ext uri="{FF2B5EF4-FFF2-40B4-BE49-F238E27FC236}">
                <a16:creationId xmlns:a16="http://schemas.microsoft.com/office/drawing/2014/main" id="{508C9EAC-3643-4055-A5A1-EF4569B663D4}"/>
              </a:ext>
            </a:extLst>
          </p:cNvPr>
          <p:cNvSpPr>
            <a:spLocks noGrp="1"/>
          </p:cNvSpPr>
          <p:nvPr>
            <p:ph type="body" sz="quarter" idx="22" hasCustomPrompt="1"/>
          </p:nvPr>
        </p:nvSpPr>
        <p:spPr>
          <a:xfrm>
            <a:off x="1581150" y="2910408"/>
            <a:ext cx="2571750" cy="518584"/>
          </a:xfrm>
        </p:spPr>
        <p:txBody>
          <a:bodyPr/>
          <a:lstStyle>
            <a:lvl1pPr marL="0" indent="0" algn="ctr">
              <a:buNone/>
              <a:defRPr sz="24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PERSONAL</a:t>
            </a:r>
            <a:endParaRPr lang="en-GB" dirty="0"/>
          </a:p>
        </p:txBody>
      </p:sp>
      <p:sp>
        <p:nvSpPr>
          <p:cNvPr id="33" name="Text Placeholder 5">
            <a:extLst>
              <a:ext uri="{FF2B5EF4-FFF2-40B4-BE49-F238E27FC236}">
                <a16:creationId xmlns:a16="http://schemas.microsoft.com/office/drawing/2014/main" id="{6161739A-EEAC-4D4D-91D9-D8B6A4C007EA}"/>
              </a:ext>
            </a:extLst>
          </p:cNvPr>
          <p:cNvSpPr>
            <a:spLocks noGrp="1"/>
          </p:cNvSpPr>
          <p:nvPr>
            <p:ph type="body" sz="quarter" idx="23" hasCustomPrompt="1"/>
          </p:nvPr>
        </p:nvSpPr>
        <p:spPr>
          <a:xfrm>
            <a:off x="4810125" y="2910408"/>
            <a:ext cx="2571750" cy="518584"/>
          </a:xfrm>
        </p:spPr>
        <p:txBody>
          <a:bodyPr/>
          <a:lstStyle>
            <a:lvl1pPr marL="0" indent="0" algn="ctr">
              <a:buNone/>
              <a:defRPr sz="24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BUSINESS</a:t>
            </a:r>
            <a:endParaRPr lang="en-GB" dirty="0"/>
          </a:p>
        </p:txBody>
      </p:sp>
      <p:sp>
        <p:nvSpPr>
          <p:cNvPr id="34" name="Text Placeholder 5">
            <a:extLst>
              <a:ext uri="{FF2B5EF4-FFF2-40B4-BE49-F238E27FC236}">
                <a16:creationId xmlns:a16="http://schemas.microsoft.com/office/drawing/2014/main" id="{617BDC17-988B-4AE6-ACD8-0BE8DE5E7437}"/>
              </a:ext>
            </a:extLst>
          </p:cNvPr>
          <p:cNvSpPr>
            <a:spLocks noGrp="1"/>
          </p:cNvSpPr>
          <p:nvPr>
            <p:ph type="body" sz="quarter" idx="24" hasCustomPrompt="1"/>
          </p:nvPr>
        </p:nvSpPr>
        <p:spPr>
          <a:xfrm>
            <a:off x="8039099" y="2910408"/>
            <a:ext cx="2571750" cy="518584"/>
          </a:xfrm>
        </p:spPr>
        <p:txBody>
          <a:bodyPr/>
          <a:lstStyle>
            <a:lvl1pPr marL="0" indent="0" algn="ctr">
              <a:buNone/>
              <a:defRPr sz="24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PRO</a:t>
            </a:r>
            <a:endParaRPr lang="en-GB" dirty="0"/>
          </a:p>
        </p:txBody>
      </p:sp>
      <p:sp>
        <p:nvSpPr>
          <p:cNvPr id="35" name="Text Placeholder 5">
            <a:extLst>
              <a:ext uri="{FF2B5EF4-FFF2-40B4-BE49-F238E27FC236}">
                <a16:creationId xmlns:a16="http://schemas.microsoft.com/office/drawing/2014/main" id="{99BC6AA7-5886-4BCB-AA33-9D244E7F1697}"/>
              </a:ext>
            </a:extLst>
          </p:cNvPr>
          <p:cNvSpPr>
            <a:spLocks noGrp="1"/>
          </p:cNvSpPr>
          <p:nvPr>
            <p:ph type="body" sz="quarter" idx="25" hasCustomPrompt="1"/>
          </p:nvPr>
        </p:nvSpPr>
        <p:spPr>
          <a:xfrm>
            <a:off x="1581150" y="4848151"/>
            <a:ext cx="2571750" cy="518584"/>
          </a:xfrm>
        </p:spPr>
        <p:txBody>
          <a:bodyPr/>
          <a:lstStyle>
            <a:lvl1pPr marL="0" indent="0" algn="ctr">
              <a:buNone/>
              <a:defRPr sz="20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£999</a:t>
            </a:r>
            <a:endParaRPr lang="en-GB" dirty="0"/>
          </a:p>
        </p:txBody>
      </p:sp>
      <p:sp>
        <p:nvSpPr>
          <p:cNvPr id="36" name="Text Placeholder 5">
            <a:extLst>
              <a:ext uri="{FF2B5EF4-FFF2-40B4-BE49-F238E27FC236}">
                <a16:creationId xmlns:a16="http://schemas.microsoft.com/office/drawing/2014/main" id="{2AFB9827-C31A-4A88-9328-FF3A773160BC}"/>
              </a:ext>
            </a:extLst>
          </p:cNvPr>
          <p:cNvSpPr>
            <a:spLocks noGrp="1"/>
          </p:cNvSpPr>
          <p:nvPr>
            <p:ph type="body" sz="quarter" idx="26" hasCustomPrompt="1"/>
          </p:nvPr>
        </p:nvSpPr>
        <p:spPr>
          <a:xfrm>
            <a:off x="4810125" y="4848151"/>
            <a:ext cx="2571750" cy="518584"/>
          </a:xfrm>
        </p:spPr>
        <p:txBody>
          <a:bodyPr/>
          <a:lstStyle>
            <a:lvl1pPr marL="0" indent="0" algn="ctr">
              <a:buNone/>
              <a:defRPr sz="20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£1999</a:t>
            </a:r>
            <a:endParaRPr lang="en-GB" dirty="0"/>
          </a:p>
        </p:txBody>
      </p:sp>
      <p:sp>
        <p:nvSpPr>
          <p:cNvPr id="37" name="Text Placeholder 5">
            <a:extLst>
              <a:ext uri="{FF2B5EF4-FFF2-40B4-BE49-F238E27FC236}">
                <a16:creationId xmlns:a16="http://schemas.microsoft.com/office/drawing/2014/main" id="{0D562310-333E-40D3-ACA6-00E9642046C4}"/>
              </a:ext>
            </a:extLst>
          </p:cNvPr>
          <p:cNvSpPr>
            <a:spLocks noGrp="1"/>
          </p:cNvSpPr>
          <p:nvPr>
            <p:ph type="body" sz="quarter" idx="27" hasCustomPrompt="1"/>
          </p:nvPr>
        </p:nvSpPr>
        <p:spPr>
          <a:xfrm>
            <a:off x="8039099" y="4848151"/>
            <a:ext cx="2571750" cy="518584"/>
          </a:xfrm>
        </p:spPr>
        <p:txBody>
          <a:bodyPr/>
          <a:lstStyle>
            <a:lvl1pPr marL="0" indent="0" algn="ctr">
              <a:buNone/>
              <a:defRPr sz="20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£2999</a:t>
            </a:r>
            <a:endParaRPr lang="en-GB" dirty="0"/>
          </a:p>
        </p:txBody>
      </p:sp>
      <p:cxnSp>
        <p:nvCxnSpPr>
          <p:cNvPr id="22" name="Straight Connector 21">
            <a:extLst>
              <a:ext uri="{FF2B5EF4-FFF2-40B4-BE49-F238E27FC236}">
                <a16:creationId xmlns:a16="http://schemas.microsoft.com/office/drawing/2014/main" id="{FF8B9F1A-4B08-4699-A959-9DCB11A7AEB0}"/>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6A2647B-A5C1-4ADD-830C-40E74ED1A9BE}"/>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26" name="Picture 25">
            <a:extLst>
              <a:ext uri="{FF2B5EF4-FFF2-40B4-BE49-F238E27FC236}">
                <a16:creationId xmlns:a16="http://schemas.microsoft.com/office/drawing/2014/main" id="{C0E05C44-D223-4C43-8BDD-57FBC686A5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Tree>
    <p:extLst>
      <p:ext uri="{BB962C8B-B14F-4D97-AF65-F5344CB8AC3E}">
        <p14:creationId xmlns:p14="http://schemas.microsoft.com/office/powerpoint/2010/main" val="1197273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 1 - Light">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BCA3007E-E389-43D2-8B91-83A88C1BB597}"/>
              </a:ext>
            </a:extLst>
          </p:cNvPr>
          <p:cNvSpPr>
            <a:spLocks noGrp="1"/>
          </p:cNvSpPr>
          <p:nvPr>
            <p:ph type="body" sz="quarter" idx="15" hasCustomPrompt="1"/>
          </p:nvPr>
        </p:nvSpPr>
        <p:spPr>
          <a:xfrm>
            <a:off x="3971260" y="869785"/>
            <a:ext cx="4114800" cy="311313"/>
          </a:xfrm>
        </p:spPr>
        <p:txBody>
          <a:bodyPr/>
          <a:lstStyle>
            <a:lvl1pPr marL="0" indent="0" algn="ctr">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5" name="Title 1">
            <a:extLst>
              <a:ext uri="{FF2B5EF4-FFF2-40B4-BE49-F238E27FC236}">
                <a16:creationId xmlns:a16="http://schemas.microsoft.com/office/drawing/2014/main" id="{A32CC269-B89C-402F-B9DC-68F5588003EF}"/>
              </a:ext>
            </a:extLst>
          </p:cNvPr>
          <p:cNvSpPr>
            <a:spLocks noGrp="1"/>
          </p:cNvSpPr>
          <p:nvPr>
            <p:ph type="title" hasCustomPrompt="1"/>
          </p:nvPr>
        </p:nvSpPr>
        <p:spPr>
          <a:xfrm>
            <a:off x="1914975" y="1189619"/>
            <a:ext cx="8227371" cy="628660"/>
          </a:xfrm>
          <a:prstGeom prst="rect">
            <a:avLst/>
          </a:prstGeom>
        </p:spPr>
        <p:txBody>
          <a:bodyPr lIns="0" tIns="0" rIns="0" bIns="0" anchor="t" anchorCtr="0">
            <a:noAutofit/>
          </a:bodyPr>
          <a:lstStyle>
            <a:lvl1pPr algn="ctr">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17" name="Text Placeholder 4">
            <a:extLst>
              <a:ext uri="{FF2B5EF4-FFF2-40B4-BE49-F238E27FC236}">
                <a16:creationId xmlns:a16="http://schemas.microsoft.com/office/drawing/2014/main" id="{DC1F25F7-2504-4548-AB6E-52F704ECA627}"/>
              </a:ext>
            </a:extLst>
          </p:cNvPr>
          <p:cNvSpPr>
            <a:spLocks noGrp="1"/>
          </p:cNvSpPr>
          <p:nvPr>
            <p:ph type="body" sz="quarter" idx="17" hasCustomPrompt="1"/>
          </p:nvPr>
        </p:nvSpPr>
        <p:spPr>
          <a:xfrm>
            <a:off x="7209387" y="2982912"/>
            <a:ext cx="2578054" cy="550863"/>
          </a:xfrm>
        </p:spPr>
        <p:txBody>
          <a:bodyPr lIns="0" tIns="0" rIns="0" bIns="0"/>
          <a:lstStyle>
            <a:lvl1pPr marL="0" marR="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18" name="Text Placeholder 7">
            <a:extLst>
              <a:ext uri="{FF2B5EF4-FFF2-40B4-BE49-F238E27FC236}">
                <a16:creationId xmlns:a16="http://schemas.microsoft.com/office/drawing/2014/main" id="{5394B336-C90F-4CD3-A304-C8F25464CA2B}"/>
              </a:ext>
            </a:extLst>
          </p:cNvPr>
          <p:cNvSpPr>
            <a:spLocks noGrp="1"/>
          </p:cNvSpPr>
          <p:nvPr>
            <p:ph type="body" sz="quarter" idx="18" hasCustomPrompt="1"/>
          </p:nvPr>
        </p:nvSpPr>
        <p:spPr>
          <a:xfrm>
            <a:off x="7199861" y="2678112"/>
            <a:ext cx="2587579" cy="314325"/>
          </a:xfrm>
        </p:spPr>
        <p:txBody>
          <a:bodyPr lIns="0" tIns="0" rIns="0" bIns="0"/>
          <a:lstStyle>
            <a:lvl1pPr marL="0" indent="0">
              <a:buNone/>
              <a:defRPr sz="12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19" name="Text Placeholder 4">
            <a:extLst>
              <a:ext uri="{FF2B5EF4-FFF2-40B4-BE49-F238E27FC236}">
                <a16:creationId xmlns:a16="http://schemas.microsoft.com/office/drawing/2014/main" id="{BC4E75AC-4915-4874-8B2C-CA43FFC69D84}"/>
              </a:ext>
            </a:extLst>
          </p:cNvPr>
          <p:cNvSpPr>
            <a:spLocks noGrp="1"/>
          </p:cNvSpPr>
          <p:nvPr>
            <p:ph type="body" sz="quarter" idx="19" hasCustomPrompt="1"/>
          </p:nvPr>
        </p:nvSpPr>
        <p:spPr>
          <a:xfrm>
            <a:off x="2456990" y="4634633"/>
            <a:ext cx="2578054" cy="550863"/>
          </a:xfrm>
        </p:spPr>
        <p:txBody>
          <a:bodyPr lIns="0" tIns="0" rIns="0" bIns="0"/>
          <a:lstStyle>
            <a:lvl1pPr marL="0" marR="0" indent="0" algn="r"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20" name="Text Placeholder 7">
            <a:extLst>
              <a:ext uri="{FF2B5EF4-FFF2-40B4-BE49-F238E27FC236}">
                <a16:creationId xmlns:a16="http://schemas.microsoft.com/office/drawing/2014/main" id="{6171F4F4-87DC-44B0-ADE0-9263D03054C1}"/>
              </a:ext>
            </a:extLst>
          </p:cNvPr>
          <p:cNvSpPr>
            <a:spLocks noGrp="1"/>
          </p:cNvSpPr>
          <p:nvPr>
            <p:ph type="body" sz="quarter" idx="20" hasCustomPrompt="1"/>
          </p:nvPr>
        </p:nvSpPr>
        <p:spPr>
          <a:xfrm>
            <a:off x="2447464" y="4329833"/>
            <a:ext cx="2587579" cy="314325"/>
          </a:xfrm>
        </p:spPr>
        <p:txBody>
          <a:bodyPr lIns="0" tIns="0" rIns="0" bIns="0"/>
          <a:lstStyle>
            <a:lvl1pPr marL="0" indent="0" algn="r">
              <a:buNone/>
              <a:defRPr sz="12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Tree>
    <p:extLst>
      <p:ext uri="{BB962C8B-B14F-4D97-AF65-F5344CB8AC3E}">
        <p14:creationId xmlns:p14="http://schemas.microsoft.com/office/powerpoint/2010/main" val="304964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 2 - Light">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DC1F25F7-2504-4548-AB6E-52F704ECA627}"/>
              </a:ext>
            </a:extLst>
          </p:cNvPr>
          <p:cNvSpPr>
            <a:spLocks noGrp="1"/>
          </p:cNvSpPr>
          <p:nvPr>
            <p:ph type="body" sz="quarter" idx="17" hasCustomPrompt="1"/>
          </p:nvPr>
        </p:nvSpPr>
        <p:spPr>
          <a:xfrm>
            <a:off x="7209387" y="1506539"/>
            <a:ext cx="2578054" cy="550863"/>
          </a:xfrm>
        </p:spPr>
        <p:txBody>
          <a:bodyPr lIns="0" tIns="0" rIns="0" bIns="0"/>
          <a:lstStyle>
            <a:lvl1pPr marL="0" marR="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18" name="Text Placeholder 7">
            <a:extLst>
              <a:ext uri="{FF2B5EF4-FFF2-40B4-BE49-F238E27FC236}">
                <a16:creationId xmlns:a16="http://schemas.microsoft.com/office/drawing/2014/main" id="{5394B336-C90F-4CD3-A304-C8F25464CA2B}"/>
              </a:ext>
            </a:extLst>
          </p:cNvPr>
          <p:cNvSpPr>
            <a:spLocks noGrp="1"/>
          </p:cNvSpPr>
          <p:nvPr>
            <p:ph type="body" sz="quarter" idx="18" hasCustomPrompt="1"/>
          </p:nvPr>
        </p:nvSpPr>
        <p:spPr>
          <a:xfrm>
            <a:off x="7199861" y="1201739"/>
            <a:ext cx="2587579" cy="314325"/>
          </a:xfrm>
        </p:spPr>
        <p:txBody>
          <a:bodyPr lIns="0" tIns="0" rIns="0" bIns="0"/>
          <a:lstStyle>
            <a:lvl1pPr marL="0" indent="0">
              <a:buNone/>
              <a:defRPr sz="12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19" name="Text Placeholder 4">
            <a:extLst>
              <a:ext uri="{FF2B5EF4-FFF2-40B4-BE49-F238E27FC236}">
                <a16:creationId xmlns:a16="http://schemas.microsoft.com/office/drawing/2014/main" id="{BC4E75AC-4915-4874-8B2C-CA43FFC69D84}"/>
              </a:ext>
            </a:extLst>
          </p:cNvPr>
          <p:cNvSpPr>
            <a:spLocks noGrp="1"/>
          </p:cNvSpPr>
          <p:nvPr>
            <p:ph type="body" sz="quarter" idx="19" hasCustomPrompt="1"/>
          </p:nvPr>
        </p:nvSpPr>
        <p:spPr>
          <a:xfrm>
            <a:off x="2456990" y="3313802"/>
            <a:ext cx="2578054" cy="550863"/>
          </a:xfrm>
        </p:spPr>
        <p:txBody>
          <a:bodyPr lIns="0" tIns="0" rIns="0" bIns="0"/>
          <a:lstStyle>
            <a:lvl1pPr marL="0" marR="0" indent="0" algn="r"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20" name="Text Placeholder 7">
            <a:extLst>
              <a:ext uri="{FF2B5EF4-FFF2-40B4-BE49-F238E27FC236}">
                <a16:creationId xmlns:a16="http://schemas.microsoft.com/office/drawing/2014/main" id="{6171F4F4-87DC-44B0-ADE0-9263D03054C1}"/>
              </a:ext>
            </a:extLst>
          </p:cNvPr>
          <p:cNvSpPr>
            <a:spLocks noGrp="1"/>
          </p:cNvSpPr>
          <p:nvPr>
            <p:ph type="body" sz="quarter" idx="20" hasCustomPrompt="1"/>
          </p:nvPr>
        </p:nvSpPr>
        <p:spPr>
          <a:xfrm>
            <a:off x="2447464" y="3009002"/>
            <a:ext cx="2587579" cy="314325"/>
          </a:xfrm>
        </p:spPr>
        <p:txBody>
          <a:bodyPr lIns="0" tIns="0" rIns="0" bIns="0"/>
          <a:lstStyle>
            <a:lvl1pPr marL="0" indent="0" algn="r">
              <a:buNone/>
              <a:defRPr sz="12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Tree>
    <p:extLst>
      <p:ext uri="{BB962C8B-B14F-4D97-AF65-F5344CB8AC3E}">
        <p14:creationId xmlns:p14="http://schemas.microsoft.com/office/powerpoint/2010/main" val="1215784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wards / Clients">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2C259AB3-CB3F-4EF4-9DEC-6169FE4204C5}"/>
              </a:ext>
            </a:extLst>
          </p:cNvPr>
          <p:cNvGrpSpPr/>
          <p:nvPr userDrawn="1"/>
        </p:nvGrpSpPr>
        <p:grpSpPr>
          <a:xfrm>
            <a:off x="1503947" y="2851476"/>
            <a:ext cx="9095874" cy="2598821"/>
            <a:chOff x="1503947" y="2851476"/>
            <a:chExt cx="9095874" cy="2598821"/>
          </a:xfrm>
        </p:grpSpPr>
        <p:cxnSp>
          <p:nvCxnSpPr>
            <p:cNvPr id="5" name="Прямая соединительная линия 4">
              <a:extLst>
                <a:ext uri="{FF2B5EF4-FFF2-40B4-BE49-F238E27FC236}">
                  <a16:creationId xmlns:a16="http://schemas.microsoft.com/office/drawing/2014/main" id="{D9FF8E40-C963-4430-8018-51860160380C}"/>
                </a:ext>
              </a:extLst>
            </p:cNvPr>
            <p:cNvCxnSpPr/>
            <p:nvPr/>
          </p:nvCxnSpPr>
          <p:spPr>
            <a:xfrm>
              <a:off x="6051884" y="2851476"/>
              <a:ext cx="0" cy="2598821"/>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6" name="Группа 5">
              <a:extLst>
                <a:ext uri="{FF2B5EF4-FFF2-40B4-BE49-F238E27FC236}">
                  <a16:creationId xmlns:a16="http://schemas.microsoft.com/office/drawing/2014/main" id="{5870C85F-31B3-459E-91B8-E38EED489807}"/>
                </a:ext>
              </a:extLst>
            </p:cNvPr>
            <p:cNvGrpSpPr/>
            <p:nvPr/>
          </p:nvGrpSpPr>
          <p:grpSpPr>
            <a:xfrm>
              <a:off x="1503947" y="2851476"/>
              <a:ext cx="9095874" cy="2598821"/>
              <a:chOff x="1503947" y="2851476"/>
              <a:chExt cx="9095874" cy="2598821"/>
            </a:xfrm>
          </p:grpSpPr>
          <p:cxnSp>
            <p:nvCxnSpPr>
              <p:cNvPr id="7" name="Прямая соединительная линия 6">
                <a:extLst>
                  <a:ext uri="{FF2B5EF4-FFF2-40B4-BE49-F238E27FC236}">
                    <a16:creationId xmlns:a16="http://schemas.microsoft.com/office/drawing/2014/main" id="{D084B9DA-2019-4153-ACF1-C109533BF69D}"/>
                  </a:ext>
                </a:extLst>
              </p:cNvPr>
              <p:cNvCxnSpPr/>
              <p:nvPr/>
            </p:nvCxnSpPr>
            <p:spPr>
              <a:xfrm>
                <a:off x="1503947" y="4150886"/>
                <a:ext cx="9095874"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8" name="Группа 7">
                <a:extLst>
                  <a:ext uri="{FF2B5EF4-FFF2-40B4-BE49-F238E27FC236}">
                    <a16:creationId xmlns:a16="http://schemas.microsoft.com/office/drawing/2014/main" id="{D0E2A380-1D92-4382-B9FA-134158E6DF26}"/>
                  </a:ext>
                </a:extLst>
              </p:cNvPr>
              <p:cNvGrpSpPr/>
              <p:nvPr/>
            </p:nvGrpSpPr>
            <p:grpSpPr>
              <a:xfrm>
                <a:off x="3757863" y="2851476"/>
                <a:ext cx="4588042" cy="2598821"/>
                <a:chOff x="3757863" y="2418346"/>
                <a:chExt cx="4588042" cy="2598821"/>
              </a:xfrm>
            </p:grpSpPr>
            <p:cxnSp>
              <p:nvCxnSpPr>
                <p:cNvPr id="9" name="Прямая соединительная линия 8">
                  <a:extLst>
                    <a:ext uri="{FF2B5EF4-FFF2-40B4-BE49-F238E27FC236}">
                      <a16:creationId xmlns:a16="http://schemas.microsoft.com/office/drawing/2014/main" id="{8C91D7F2-D64D-442C-9116-2A5A668203E5}"/>
                    </a:ext>
                  </a:extLst>
                </p:cNvPr>
                <p:cNvCxnSpPr/>
                <p:nvPr/>
              </p:nvCxnSpPr>
              <p:spPr>
                <a:xfrm>
                  <a:off x="3757863" y="2418346"/>
                  <a:ext cx="0" cy="2598821"/>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E4C2C387-5DD5-40FB-BDC0-315198F41F00}"/>
                    </a:ext>
                  </a:extLst>
                </p:cNvPr>
                <p:cNvCxnSpPr/>
                <p:nvPr/>
              </p:nvCxnSpPr>
              <p:spPr>
                <a:xfrm>
                  <a:off x="8345905" y="2418346"/>
                  <a:ext cx="0" cy="2598821"/>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5" name="Text Placeholder 5">
            <a:extLst>
              <a:ext uri="{FF2B5EF4-FFF2-40B4-BE49-F238E27FC236}">
                <a16:creationId xmlns:a16="http://schemas.microsoft.com/office/drawing/2014/main" id="{A7DB5CB9-0D11-4D62-9442-652E401F29BC}"/>
              </a:ext>
            </a:extLst>
          </p:cNvPr>
          <p:cNvSpPr>
            <a:spLocks noGrp="1"/>
          </p:cNvSpPr>
          <p:nvPr>
            <p:ph type="body" sz="quarter" idx="15" hasCustomPrompt="1"/>
          </p:nvPr>
        </p:nvSpPr>
        <p:spPr>
          <a:xfrm>
            <a:off x="3971260" y="869785"/>
            <a:ext cx="4114800" cy="311313"/>
          </a:xfrm>
        </p:spPr>
        <p:txBody>
          <a:bodyPr/>
          <a:lstStyle>
            <a:lvl1pPr marL="0" indent="0" algn="ctr">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26" name="Title 1">
            <a:extLst>
              <a:ext uri="{FF2B5EF4-FFF2-40B4-BE49-F238E27FC236}">
                <a16:creationId xmlns:a16="http://schemas.microsoft.com/office/drawing/2014/main" id="{B9EF8EAF-E9BE-4182-8693-F13699C615EE}"/>
              </a:ext>
            </a:extLst>
          </p:cNvPr>
          <p:cNvSpPr>
            <a:spLocks noGrp="1"/>
          </p:cNvSpPr>
          <p:nvPr>
            <p:ph type="title" hasCustomPrompt="1"/>
          </p:nvPr>
        </p:nvSpPr>
        <p:spPr>
          <a:xfrm>
            <a:off x="1914975" y="1189619"/>
            <a:ext cx="8227371" cy="628660"/>
          </a:xfrm>
          <a:prstGeom prst="rect">
            <a:avLst/>
          </a:prstGeom>
        </p:spPr>
        <p:txBody>
          <a:bodyPr lIns="0" tIns="0" rIns="0" bIns="0" anchor="t" anchorCtr="0">
            <a:noAutofit/>
          </a:bodyPr>
          <a:lstStyle>
            <a:lvl1pPr algn="ctr">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7" name="Text Placeholder 22">
            <a:extLst>
              <a:ext uri="{FF2B5EF4-FFF2-40B4-BE49-F238E27FC236}">
                <a16:creationId xmlns:a16="http://schemas.microsoft.com/office/drawing/2014/main" id="{94BBE88E-088C-4062-BC79-2BCAA870DBBB}"/>
              </a:ext>
            </a:extLst>
          </p:cNvPr>
          <p:cNvSpPr>
            <a:spLocks noGrp="1"/>
          </p:cNvSpPr>
          <p:nvPr>
            <p:ph type="body" sz="quarter" idx="16" hasCustomPrompt="1"/>
          </p:nvPr>
        </p:nvSpPr>
        <p:spPr>
          <a:xfrm>
            <a:off x="3971264" y="1986304"/>
            <a:ext cx="4114792" cy="654050"/>
          </a:xfrm>
        </p:spPr>
        <p:txBody>
          <a:bodyPr/>
          <a:lstStyle>
            <a:lvl1pPr marL="0" indent="0" algn="ctr">
              <a:lnSpc>
                <a:spcPts val="1800"/>
              </a:lnSpc>
              <a:spcBef>
                <a:spcPts val="1200"/>
              </a:spcBef>
              <a:buNone/>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p:txBody>
      </p:sp>
      <p:cxnSp>
        <p:nvCxnSpPr>
          <p:cNvPr id="12" name="Straight Connector 11">
            <a:extLst>
              <a:ext uri="{FF2B5EF4-FFF2-40B4-BE49-F238E27FC236}">
                <a16:creationId xmlns:a16="http://schemas.microsoft.com/office/drawing/2014/main" id="{D7172217-2DCA-4909-B982-CC2968C49FDF}"/>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EA3539A-52D0-4C61-B941-0BAA94C73158}"/>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72E1CB30-0E61-45C4-A3DD-9C8393EE96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Tree>
    <p:extLst>
      <p:ext uri="{BB962C8B-B14F-4D97-AF65-F5344CB8AC3E}">
        <p14:creationId xmlns:p14="http://schemas.microsoft.com/office/powerpoint/2010/main" val="3997511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wards / Clients 2">
    <p:spTree>
      <p:nvGrpSpPr>
        <p:cNvPr id="1" name=""/>
        <p:cNvGrpSpPr/>
        <p:nvPr/>
      </p:nvGrpSpPr>
      <p:grpSpPr>
        <a:xfrm>
          <a:off x="0" y="0"/>
          <a:ext cx="0" cy="0"/>
          <a:chOff x="0" y="0"/>
          <a:chExt cx="0" cy="0"/>
        </a:xfrm>
      </p:grpSpPr>
      <p:sp>
        <p:nvSpPr>
          <p:cNvPr id="25" name="Text Placeholder 5">
            <a:extLst>
              <a:ext uri="{FF2B5EF4-FFF2-40B4-BE49-F238E27FC236}">
                <a16:creationId xmlns:a16="http://schemas.microsoft.com/office/drawing/2014/main" id="{A7DB5CB9-0D11-4D62-9442-652E401F29BC}"/>
              </a:ext>
            </a:extLst>
          </p:cNvPr>
          <p:cNvSpPr>
            <a:spLocks noGrp="1"/>
          </p:cNvSpPr>
          <p:nvPr>
            <p:ph type="body" sz="quarter" idx="15" hasCustomPrompt="1"/>
          </p:nvPr>
        </p:nvSpPr>
        <p:spPr>
          <a:xfrm>
            <a:off x="1206850" y="1407113"/>
            <a:ext cx="2119697" cy="319833"/>
          </a:xfrm>
        </p:spPr>
        <p:txBody>
          <a:bodyPr lIns="0" tIns="0" rIns="0" bIns="0"/>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26" name="Title 1">
            <a:extLst>
              <a:ext uri="{FF2B5EF4-FFF2-40B4-BE49-F238E27FC236}">
                <a16:creationId xmlns:a16="http://schemas.microsoft.com/office/drawing/2014/main" id="{B9EF8EAF-E9BE-4182-8693-F13699C615EE}"/>
              </a:ext>
            </a:extLst>
          </p:cNvPr>
          <p:cNvSpPr>
            <a:spLocks noGrp="1"/>
          </p:cNvSpPr>
          <p:nvPr>
            <p:ph type="title" hasCustomPrompt="1"/>
          </p:nvPr>
        </p:nvSpPr>
        <p:spPr>
          <a:xfrm>
            <a:off x="1207965" y="1726946"/>
            <a:ext cx="2119697" cy="1393325"/>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7" name="Text Placeholder 22">
            <a:extLst>
              <a:ext uri="{FF2B5EF4-FFF2-40B4-BE49-F238E27FC236}">
                <a16:creationId xmlns:a16="http://schemas.microsoft.com/office/drawing/2014/main" id="{94BBE88E-088C-4062-BC79-2BCAA870DBBB}"/>
              </a:ext>
            </a:extLst>
          </p:cNvPr>
          <p:cNvSpPr>
            <a:spLocks noGrp="1"/>
          </p:cNvSpPr>
          <p:nvPr>
            <p:ph type="body" sz="quarter" idx="16" hasCustomPrompt="1"/>
          </p:nvPr>
        </p:nvSpPr>
        <p:spPr>
          <a:xfrm>
            <a:off x="1206858" y="3419178"/>
            <a:ext cx="2120804" cy="2651684"/>
          </a:xfrm>
        </p:spPr>
        <p:txBody>
          <a:bodyPr lIns="0" tIns="0" rIns="0" bIns="0"/>
          <a:lstStyle>
            <a:lvl1pPr marL="0" indent="0" algn="l">
              <a:lnSpc>
                <a:spcPts val="1800"/>
              </a:lnSpc>
              <a:spcBef>
                <a:spcPts val="1200"/>
              </a:spcBef>
              <a:buNone/>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p:txBody>
      </p:sp>
      <p:grpSp>
        <p:nvGrpSpPr>
          <p:cNvPr id="12" name="Группа 20">
            <a:extLst>
              <a:ext uri="{FF2B5EF4-FFF2-40B4-BE49-F238E27FC236}">
                <a16:creationId xmlns:a16="http://schemas.microsoft.com/office/drawing/2014/main" id="{8FAD4EA9-EDB8-4F7A-A403-CCB240D81AB2}"/>
              </a:ext>
            </a:extLst>
          </p:cNvPr>
          <p:cNvGrpSpPr/>
          <p:nvPr userDrawn="1"/>
        </p:nvGrpSpPr>
        <p:grpSpPr>
          <a:xfrm>
            <a:off x="6464755" y="876303"/>
            <a:ext cx="3803356" cy="5048250"/>
            <a:chOff x="6464755" y="876303"/>
            <a:chExt cx="3803356" cy="5048250"/>
          </a:xfrm>
        </p:grpSpPr>
        <p:cxnSp>
          <p:nvCxnSpPr>
            <p:cNvPr id="13" name="Прямая соединительная линия 5">
              <a:extLst>
                <a:ext uri="{FF2B5EF4-FFF2-40B4-BE49-F238E27FC236}">
                  <a16:creationId xmlns:a16="http://schemas.microsoft.com/office/drawing/2014/main" id="{21F0C8E3-C9A8-455C-9A21-E999D039699D}"/>
                </a:ext>
              </a:extLst>
            </p:cNvPr>
            <p:cNvCxnSpPr/>
            <p:nvPr/>
          </p:nvCxnSpPr>
          <p:spPr>
            <a:xfrm rot="5400000" flipV="1">
              <a:off x="5811281" y="3391127"/>
              <a:ext cx="5048250" cy="18601"/>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6">
              <a:extLst>
                <a:ext uri="{FF2B5EF4-FFF2-40B4-BE49-F238E27FC236}">
                  <a16:creationId xmlns:a16="http://schemas.microsoft.com/office/drawing/2014/main" id="{7364A934-5F9B-4EE1-882C-2CAEFF221E74}"/>
                </a:ext>
              </a:extLst>
            </p:cNvPr>
            <p:cNvCxnSpPr/>
            <p:nvPr/>
          </p:nvCxnSpPr>
          <p:spPr>
            <a:xfrm rot="5400000">
              <a:off x="8366433" y="788735"/>
              <a:ext cx="0" cy="380335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7">
              <a:extLst>
                <a:ext uri="{FF2B5EF4-FFF2-40B4-BE49-F238E27FC236}">
                  <a16:creationId xmlns:a16="http://schemas.microsoft.com/office/drawing/2014/main" id="{123B834F-2E50-49E6-AA07-3B7AFB73980C}"/>
                </a:ext>
              </a:extLst>
            </p:cNvPr>
            <p:cNvCxnSpPr/>
            <p:nvPr/>
          </p:nvCxnSpPr>
          <p:spPr>
            <a:xfrm rot="5400000">
              <a:off x="8366433" y="2514313"/>
              <a:ext cx="0" cy="380335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A892E2F3-1808-41DF-9B5F-1695E18BA08F}"/>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19316EB-8F58-4BCE-9873-D73F2C3DFFA5}"/>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58FF8D55-441D-4FF9-BDD0-19E60C0E8B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Tree>
    <p:extLst>
      <p:ext uri="{BB962C8B-B14F-4D97-AF65-F5344CB8AC3E}">
        <p14:creationId xmlns:p14="http://schemas.microsoft.com/office/powerpoint/2010/main" val="300291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cxnSp>
        <p:nvCxnSpPr>
          <p:cNvPr id="10" name="Прямая соединительная линия 26">
            <a:extLst>
              <a:ext uri="{FF2B5EF4-FFF2-40B4-BE49-F238E27FC236}">
                <a16:creationId xmlns:a16="http://schemas.microsoft.com/office/drawing/2014/main" id="{A4D3AB79-7A82-4011-8284-2C32F4BE6226}"/>
              </a:ext>
            </a:extLst>
          </p:cNvPr>
          <p:cNvCxnSpPr/>
          <p:nvPr userDrawn="1"/>
        </p:nvCxnSpPr>
        <p:spPr>
          <a:xfrm>
            <a:off x="4284922" y="3498526"/>
            <a:ext cx="0" cy="22956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27">
            <a:extLst>
              <a:ext uri="{FF2B5EF4-FFF2-40B4-BE49-F238E27FC236}">
                <a16:creationId xmlns:a16="http://schemas.microsoft.com/office/drawing/2014/main" id="{B56A9E64-0845-4324-9414-0F4CE289573E}"/>
              </a:ext>
            </a:extLst>
          </p:cNvPr>
          <p:cNvCxnSpPr/>
          <p:nvPr userDrawn="1"/>
        </p:nvCxnSpPr>
        <p:spPr>
          <a:xfrm>
            <a:off x="7740501" y="3498526"/>
            <a:ext cx="0" cy="22956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Text Placeholder 5">
            <a:extLst>
              <a:ext uri="{FF2B5EF4-FFF2-40B4-BE49-F238E27FC236}">
                <a16:creationId xmlns:a16="http://schemas.microsoft.com/office/drawing/2014/main" id="{8409A21F-9D13-4919-91C5-049E032C9344}"/>
              </a:ext>
            </a:extLst>
          </p:cNvPr>
          <p:cNvSpPr>
            <a:spLocks noGrp="1"/>
          </p:cNvSpPr>
          <p:nvPr>
            <p:ph type="body" sz="quarter" idx="15" hasCustomPrompt="1"/>
          </p:nvPr>
        </p:nvSpPr>
        <p:spPr>
          <a:xfrm>
            <a:off x="3971260" y="869785"/>
            <a:ext cx="4114800" cy="311313"/>
          </a:xfrm>
        </p:spPr>
        <p:txBody>
          <a:bodyPr/>
          <a:lstStyle>
            <a:lvl1pPr marL="0" indent="0" algn="ctr">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21" name="Title 1">
            <a:extLst>
              <a:ext uri="{FF2B5EF4-FFF2-40B4-BE49-F238E27FC236}">
                <a16:creationId xmlns:a16="http://schemas.microsoft.com/office/drawing/2014/main" id="{796B49A3-E74E-48B3-B6C6-2950B68F9036}"/>
              </a:ext>
            </a:extLst>
          </p:cNvPr>
          <p:cNvSpPr>
            <a:spLocks noGrp="1"/>
          </p:cNvSpPr>
          <p:nvPr>
            <p:ph type="title" hasCustomPrompt="1"/>
          </p:nvPr>
        </p:nvSpPr>
        <p:spPr>
          <a:xfrm>
            <a:off x="1914975" y="1189619"/>
            <a:ext cx="8227371" cy="628660"/>
          </a:xfrm>
          <a:prstGeom prst="rect">
            <a:avLst/>
          </a:prstGeom>
        </p:spPr>
        <p:txBody>
          <a:bodyPr lIns="0" tIns="0" rIns="0" bIns="0" anchor="t" anchorCtr="0">
            <a:noAutofit/>
          </a:bodyPr>
          <a:lstStyle>
            <a:lvl1pPr algn="ctr">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4" name="Text Placeholder 22">
            <a:extLst>
              <a:ext uri="{FF2B5EF4-FFF2-40B4-BE49-F238E27FC236}">
                <a16:creationId xmlns:a16="http://schemas.microsoft.com/office/drawing/2014/main" id="{86E7DED2-9871-4884-9634-EC88EA957472}"/>
              </a:ext>
            </a:extLst>
          </p:cNvPr>
          <p:cNvSpPr>
            <a:spLocks noGrp="1"/>
          </p:cNvSpPr>
          <p:nvPr>
            <p:ph type="body" sz="quarter" idx="16" hasCustomPrompt="1"/>
          </p:nvPr>
        </p:nvSpPr>
        <p:spPr>
          <a:xfrm>
            <a:off x="3971264" y="1986304"/>
            <a:ext cx="4114792" cy="654050"/>
          </a:xfrm>
        </p:spPr>
        <p:txBody>
          <a:bodyPr/>
          <a:lstStyle>
            <a:lvl1pPr marL="0" indent="0" algn="ctr">
              <a:lnSpc>
                <a:spcPts val="1800"/>
              </a:lnSpc>
              <a:spcBef>
                <a:spcPts val="1200"/>
              </a:spcBef>
              <a:buNone/>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p:txBody>
      </p:sp>
      <p:sp>
        <p:nvSpPr>
          <p:cNvPr id="26" name="Text Placeholder 25">
            <a:extLst>
              <a:ext uri="{FF2B5EF4-FFF2-40B4-BE49-F238E27FC236}">
                <a16:creationId xmlns:a16="http://schemas.microsoft.com/office/drawing/2014/main" id="{1D1272CA-65C1-43AA-8BE1-96CE015E62E1}"/>
              </a:ext>
            </a:extLst>
          </p:cNvPr>
          <p:cNvSpPr>
            <a:spLocks noGrp="1"/>
          </p:cNvSpPr>
          <p:nvPr>
            <p:ph type="body" sz="quarter" idx="17" hasCustomPrompt="1"/>
          </p:nvPr>
        </p:nvSpPr>
        <p:spPr>
          <a:xfrm>
            <a:off x="911021" y="4676184"/>
            <a:ext cx="3095625" cy="286341"/>
          </a:xfrm>
        </p:spPr>
        <p:txBody>
          <a:bodyPr/>
          <a:lstStyle>
            <a:lvl1pPr marL="0" indent="0" algn="ctr">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27" name="Text Placeholder 25">
            <a:extLst>
              <a:ext uri="{FF2B5EF4-FFF2-40B4-BE49-F238E27FC236}">
                <a16:creationId xmlns:a16="http://schemas.microsoft.com/office/drawing/2014/main" id="{81CB24F1-1CF3-48C8-8F4C-CDC7E5AF2600}"/>
              </a:ext>
            </a:extLst>
          </p:cNvPr>
          <p:cNvSpPr>
            <a:spLocks noGrp="1"/>
          </p:cNvSpPr>
          <p:nvPr>
            <p:ph type="body" sz="quarter" idx="18" hasCustomPrompt="1"/>
          </p:nvPr>
        </p:nvSpPr>
        <p:spPr>
          <a:xfrm>
            <a:off x="911021" y="5085759"/>
            <a:ext cx="3095625" cy="902456"/>
          </a:xfrm>
        </p:spPr>
        <p:txBody>
          <a:bodyPr/>
          <a:lstStyle>
            <a:lvl1pPr marL="0" indent="0" algn="ctr">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28" name="Text Placeholder 25">
            <a:extLst>
              <a:ext uri="{FF2B5EF4-FFF2-40B4-BE49-F238E27FC236}">
                <a16:creationId xmlns:a16="http://schemas.microsoft.com/office/drawing/2014/main" id="{65504733-5186-4776-B8FC-77DC552CB906}"/>
              </a:ext>
            </a:extLst>
          </p:cNvPr>
          <p:cNvSpPr>
            <a:spLocks noGrp="1"/>
          </p:cNvSpPr>
          <p:nvPr>
            <p:ph type="body" sz="quarter" idx="19" hasCustomPrompt="1"/>
          </p:nvPr>
        </p:nvSpPr>
        <p:spPr>
          <a:xfrm>
            <a:off x="4464899" y="4676184"/>
            <a:ext cx="3095625" cy="286341"/>
          </a:xfrm>
        </p:spPr>
        <p:txBody>
          <a:bodyPr/>
          <a:lstStyle>
            <a:lvl1pPr marL="0" indent="0" algn="ctr">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29" name="Text Placeholder 25">
            <a:extLst>
              <a:ext uri="{FF2B5EF4-FFF2-40B4-BE49-F238E27FC236}">
                <a16:creationId xmlns:a16="http://schemas.microsoft.com/office/drawing/2014/main" id="{13102814-E6C1-4FAD-9C17-1FB3F8F9EAF7}"/>
              </a:ext>
            </a:extLst>
          </p:cNvPr>
          <p:cNvSpPr>
            <a:spLocks noGrp="1"/>
          </p:cNvSpPr>
          <p:nvPr>
            <p:ph type="body" sz="quarter" idx="20" hasCustomPrompt="1"/>
          </p:nvPr>
        </p:nvSpPr>
        <p:spPr>
          <a:xfrm>
            <a:off x="4464899" y="5085759"/>
            <a:ext cx="3095625" cy="902456"/>
          </a:xfrm>
        </p:spPr>
        <p:txBody>
          <a:bodyPr/>
          <a:lstStyle>
            <a:lvl1pPr marL="0" indent="0" algn="ctr">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30" name="Text Placeholder 25">
            <a:extLst>
              <a:ext uri="{FF2B5EF4-FFF2-40B4-BE49-F238E27FC236}">
                <a16:creationId xmlns:a16="http://schemas.microsoft.com/office/drawing/2014/main" id="{1F672441-B236-441E-A21F-2B4C12538F64}"/>
              </a:ext>
            </a:extLst>
          </p:cNvPr>
          <p:cNvSpPr>
            <a:spLocks noGrp="1"/>
          </p:cNvSpPr>
          <p:nvPr>
            <p:ph type="body" sz="quarter" idx="21" hasCustomPrompt="1"/>
          </p:nvPr>
        </p:nvSpPr>
        <p:spPr>
          <a:xfrm>
            <a:off x="8018777" y="4676184"/>
            <a:ext cx="3095625" cy="286341"/>
          </a:xfrm>
        </p:spPr>
        <p:txBody>
          <a:bodyPr/>
          <a:lstStyle>
            <a:lvl1pPr marL="0" indent="0" algn="ctr">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31" name="Text Placeholder 25">
            <a:extLst>
              <a:ext uri="{FF2B5EF4-FFF2-40B4-BE49-F238E27FC236}">
                <a16:creationId xmlns:a16="http://schemas.microsoft.com/office/drawing/2014/main" id="{24BC7969-1DB7-480A-BDD7-5D31DF0A0277}"/>
              </a:ext>
            </a:extLst>
          </p:cNvPr>
          <p:cNvSpPr>
            <a:spLocks noGrp="1"/>
          </p:cNvSpPr>
          <p:nvPr>
            <p:ph type="body" sz="quarter" idx="22" hasCustomPrompt="1"/>
          </p:nvPr>
        </p:nvSpPr>
        <p:spPr>
          <a:xfrm>
            <a:off x="8018777" y="5085759"/>
            <a:ext cx="3095625" cy="902456"/>
          </a:xfrm>
        </p:spPr>
        <p:txBody>
          <a:bodyPr/>
          <a:lstStyle>
            <a:lvl1pPr marL="0" indent="0" algn="ctr">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cxnSp>
        <p:nvCxnSpPr>
          <p:cNvPr id="16" name="Straight Connector 15">
            <a:extLst>
              <a:ext uri="{FF2B5EF4-FFF2-40B4-BE49-F238E27FC236}">
                <a16:creationId xmlns:a16="http://schemas.microsoft.com/office/drawing/2014/main" id="{FDDE3544-80A6-42ED-BB42-B1CEAC4DE80A}"/>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D04B0AD-8884-40E6-BB5A-F5D7635A226C}"/>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B57F9DB9-4508-40E7-8F0C-E45EC6B63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
        <p:nvSpPr>
          <p:cNvPr id="3" name="Media Placeholder 2">
            <a:extLst>
              <a:ext uri="{FF2B5EF4-FFF2-40B4-BE49-F238E27FC236}">
                <a16:creationId xmlns:a16="http://schemas.microsoft.com/office/drawing/2014/main" id="{DE21627D-C890-4BCA-B3D4-6F164D3D6F7A}"/>
              </a:ext>
            </a:extLst>
          </p:cNvPr>
          <p:cNvSpPr>
            <a:spLocks noGrp="1"/>
          </p:cNvSpPr>
          <p:nvPr>
            <p:ph type="media" sz="quarter" idx="23"/>
          </p:nvPr>
        </p:nvSpPr>
        <p:spPr>
          <a:xfrm>
            <a:off x="911225" y="2960688"/>
            <a:ext cx="3095625" cy="1573212"/>
          </a:xfrm>
        </p:spPr>
        <p:txBody>
          <a:bodyPr/>
          <a:lstStyle>
            <a:lvl1pPr marL="0" indent="0" algn="ctr">
              <a:buNone/>
              <a:defRPr sz="1400"/>
            </a:lvl1pPr>
          </a:lstStyle>
          <a:p>
            <a:r>
              <a:rPr lang="en-US"/>
              <a:t>Click icon to add media</a:t>
            </a:r>
            <a:endParaRPr lang="en-GB"/>
          </a:p>
        </p:txBody>
      </p:sp>
      <p:sp>
        <p:nvSpPr>
          <p:cNvPr id="22" name="Media Placeholder 2">
            <a:extLst>
              <a:ext uri="{FF2B5EF4-FFF2-40B4-BE49-F238E27FC236}">
                <a16:creationId xmlns:a16="http://schemas.microsoft.com/office/drawing/2014/main" id="{CA6B0202-917C-47A8-9161-BF4A94F58926}"/>
              </a:ext>
            </a:extLst>
          </p:cNvPr>
          <p:cNvSpPr>
            <a:spLocks noGrp="1"/>
          </p:cNvSpPr>
          <p:nvPr>
            <p:ph type="media" sz="quarter" idx="24"/>
          </p:nvPr>
        </p:nvSpPr>
        <p:spPr>
          <a:xfrm>
            <a:off x="4464899" y="2960688"/>
            <a:ext cx="3095625" cy="1573212"/>
          </a:xfrm>
        </p:spPr>
        <p:txBody>
          <a:bodyPr/>
          <a:lstStyle>
            <a:lvl1pPr marL="0" indent="0" algn="ctr">
              <a:buNone/>
              <a:defRPr sz="1400"/>
            </a:lvl1pPr>
          </a:lstStyle>
          <a:p>
            <a:r>
              <a:rPr lang="en-US"/>
              <a:t>Click icon to add media</a:t>
            </a:r>
            <a:endParaRPr lang="en-GB"/>
          </a:p>
        </p:txBody>
      </p:sp>
      <p:sp>
        <p:nvSpPr>
          <p:cNvPr id="23" name="Media Placeholder 2">
            <a:extLst>
              <a:ext uri="{FF2B5EF4-FFF2-40B4-BE49-F238E27FC236}">
                <a16:creationId xmlns:a16="http://schemas.microsoft.com/office/drawing/2014/main" id="{E51185CC-3B31-4E84-B2DA-7F0FEE1DC4A7}"/>
              </a:ext>
            </a:extLst>
          </p:cNvPr>
          <p:cNvSpPr>
            <a:spLocks noGrp="1"/>
          </p:cNvSpPr>
          <p:nvPr>
            <p:ph type="media" sz="quarter" idx="25"/>
          </p:nvPr>
        </p:nvSpPr>
        <p:spPr>
          <a:xfrm>
            <a:off x="8018777" y="2960688"/>
            <a:ext cx="3095625" cy="1573212"/>
          </a:xfrm>
        </p:spPr>
        <p:txBody>
          <a:bodyPr/>
          <a:lstStyle>
            <a:lvl1pPr marL="0" indent="0" algn="ctr">
              <a:buNone/>
              <a:defRPr sz="1400"/>
            </a:lvl1pPr>
          </a:lstStyle>
          <a:p>
            <a:r>
              <a:rPr lang="en-US"/>
              <a:t>Click icon to add media</a:t>
            </a:r>
            <a:endParaRPr lang="en-GB"/>
          </a:p>
        </p:txBody>
      </p:sp>
    </p:spTree>
    <p:extLst>
      <p:ext uri="{BB962C8B-B14F-4D97-AF65-F5344CB8AC3E}">
        <p14:creationId xmlns:p14="http://schemas.microsoft.com/office/powerpoint/2010/main" val="318715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features">
    <p:spTree>
      <p:nvGrpSpPr>
        <p:cNvPr id="1" name=""/>
        <p:cNvGrpSpPr/>
        <p:nvPr/>
      </p:nvGrpSpPr>
      <p:grpSpPr>
        <a:xfrm>
          <a:off x="0" y="0"/>
          <a:ext cx="0" cy="0"/>
          <a:chOff x="0" y="0"/>
          <a:chExt cx="0" cy="0"/>
        </a:xfrm>
      </p:grpSpPr>
      <p:cxnSp>
        <p:nvCxnSpPr>
          <p:cNvPr id="3" name="Прямая соединительная линия 27">
            <a:extLst>
              <a:ext uri="{FF2B5EF4-FFF2-40B4-BE49-F238E27FC236}">
                <a16:creationId xmlns:a16="http://schemas.microsoft.com/office/drawing/2014/main" id="{B4BFFDA9-12E3-498F-B8E4-35C345D91C39}"/>
              </a:ext>
            </a:extLst>
          </p:cNvPr>
          <p:cNvCxnSpPr>
            <a:cxnSpLocks/>
          </p:cNvCxnSpPr>
          <p:nvPr userDrawn="1"/>
        </p:nvCxnSpPr>
        <p:spPr>
          <a:xfrm>
            <a:off x="3255962" y="2528223"/>
            <a:ext cx="1497013" cy="0"/>
          </a:xfrm>
          <a:prstGeom prst="line">
            <a:avLst/>
          </a:prstGeom>
          <a:ln w="25400">
            <a:solidFill>
              <a:schemeClr val="bg2">
                <a:lumMod val="25000"/>
              </a:schemeClr>
            </a:solidFill>
          </a:ln>
        </p:spPr>
        <p:style>
          <a:lnRef idx="1">
            <a:schemeClr val="dk1"/>
          </a:lnRef>
          <a:fillRef idx="0">
            <a:schemeClr val="dk1"/>
          </a:fillRef>
          <a:effectRef idx="0">
            <a:schemeClr val="dk1"/>
          </a:effectRef>
          <a:fontRef idx="minor">
            <a:schemeClr val="tx1"/>
          </a:fontRef>
        </p:style>
      </p:cxnSp>
      <p:sp>
        <p:nvSpPr>
          <p:cNvPr id="4" name="Text Placeholder 4">
            <a:extLst>
              <a:ext uri="{FF2B5EF4-FFF2-40B4-BE49-F238E27FC236}">
                <a16:creationId xmlns:a16="http://schemas.microsoft.com/office/drawing/2014/main" id="{E54F09CE-472E-4142-B371-42F1B0573013}"/>
              </a:ext>
            </a:extLst>
          </p:cNvPr>
          <p:cNvSpPr>
            <a:spLocks noGrp="1"/>
          </p:cNvSpPr>
          <p:nvPr>
            <p:ph type="body" sz="quarter" idx="14" hasCustomPrompt="1"/>
          </p:nvPr>
        </p:nvSpPr>
        <p:spPr>
          <a:xfrm>
            <a:off x="3265488" y="2982912"/>
            <a:ext cx="2578054" cy="550863"/>
          </a:xfrm>
        </p:spPr>
        <p:txBody>
          <a:bodyPr lIns="0" tIns="0" rIns="0" bIns="0"/>
          <a:lstStyle>
            <a:lvl1pPr marL="0" marR="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5" name="Title 1">
            <a:extLst>
              <a:ext uri="{FF2B5EF4-FFF2-40B4-BE49-F238E27FC236}">
                <a16:creationId xmlns:a16="http://schemas.microsoft.com/office/drawing/2014/main" id="{C1934AC6-ADCD-42FC-A967-D6C9CDB0B3AA}"/>
              </a:ext>
            </a:extLst>
          </p:cNvPr>
          <p:cNvSpPr>
            <a:spLocks noGrp="1"/>
          </p:cNvSpPr>
          <p:nvPr>
            <p:ph type="title" hasCustomPrompt="1"/>
          </p:nvPr>
        </p:nvSpPr>
        <p:spPr>
          <a:xfrm>
            <a:off x="954729" y="1020427"/>
            <a:ext cx="3455346" cy="741698"/>
          </a:xfrm>
          <a:prstGeom prst="rect">
            <a:avLst/>
          </a:prstGeom>
        </p:spPr>
        <p:txBody>
          <a:bodyPr lIns="0" tIns="0" rIns="0" bIns="0" anchor="t" anchorCtr="0">
            <a:noAutofit/>
          </a:bodyPr>
          <a:lstStyle>
            <a:lvl1pPr algn="l">
              <a:lnSpc>
                <a:spcPts val="4800"/>
              </a:lnSpc>
              <a:defRPr sz="440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What we do</a:t>
            </a:r>
            <a:endParaRPr lang="en-GB" dirty="0"/>
          </a:p>
        </p:txBody>
      </p:sp>
      <p:sp>
        <p:nvSpPr>
          <p:cNvPr id="8" name="Text Placeholder 7">
            <a:extLst>
              <a:ext uri="{FF2B5EF4-FFF2-40B4-BE49-F238E27FC236}">
                <a16:creationId xmlns:a16="http://schemas.microsoft.com/office/drawing/2014/main" id="{F0C15339-EDFD-4CA9-9C2D-72EF679DC13B}"/>
              </a:ext>
            </a:extLst>
          </p:cNvPr>
          <p:cNvSpPr>
            <a:spLocks noGrp="1"/>
          </p:cNvSpPr>
          <p:nvPr>
            <p:ph type="body" sz="quarter" idx="15" hasCustomPrompt="1"/>
          </p:nvPr>
        </p:nvSpPr>
        <p:spPr>
          <a:xfrm>
            <a:off x="3255962" y="2678112"/>
            <a:ext cx="2587579" cy="314325"/>
          </a:xfrm>
        </p:spPr>
        <p:txBody>
          <a:bodyPr lIns="0" tIns="0" rIns="0" bIns="0"/>
          <a:lstStyle>
            <a:lvl1pPr marL="0" indent="0">
              <a:buNone/>
              <a:defRPr sz="120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11" name="Text Placeholder 10">
            <a:extLst>
              <a:ext uri="{FF2B5EF4-FFF2-40B4-BE49-F238E27FC236}">
                <a16:creationId xmlns:a16="http://schemas.microsoft.com/office/drawing/2014/main" id="{21ED50A5-BDEF-4A15-A6CB-43D9BB957C3C}"/>
              </a:ext>
            </a:extLst>
          </p:cNvPr>
          <p:cNvSpPr>
            <a:spLocks noGrp="1"/>
          </p:cNvSpPr>
          <p:nvPr>
            <p:ph type="body" sz="quarter" idx="16" hasCustomPrompt="1"/>
          </p:nvPr>
        </p:nvSpPr>
        <p:spPr>
          <a:xfrm>
            <a:off x="2339502" y="2497285"/>
            <a:ext cx="685799" cy="675978"/>
          </a:xfrm>
          <a:ln w="19050">
            <a:solidFill>
              <a:srgbClr val="BEC0C2"/>
            </a:solidFill>
          </a:ln>
        </p:spPr>
        <p:txBody>
          <a:bodyPr anchor="ctr" anchorCtr="0"/>
          <a:lstStyle>
            <a:lvl1pPr marL="0" indent="0" algn="ctr">
              <a:buNone/>
              <a:defRPr sz="2800" b="0" spc="-150">
                <a:latin typeface="Inter Extra Bold" panose="02000903000000020004" pitchFamily="50" charset="0"/>
                <a:ea typeface="Inter Extra Bold" panose="02000903000000020004" pitchFamily="50" charset="0"/>
                <a:cs typeface="Inter Extra Bold" panose="02000903000000020004" pitchFamily="50" charset="0"/>
              </a:defRPr>
            </a:lvl1pPr>
            <a:lvl5pPr>
              <a:defRPr/>
            </a:lvl5pPr>
          </a:lstStyle>
          <a:p>
            <a:pPr lvl="0"/>
            <a:r>
              <a:rPr lang="en-US" dirty="0"/>
              <a:t>01</a:t>
            </a:r>
            <a:endParaRPr lang="en-GB" dirty="0"/>
          </a:p>
        </p:txBody>
      </p:sp>
      <p:cxnSp>
        <p:nvCxnSpPr>
          <p:cNvPr id="12" name="Прямая соединительная линия 27">
            <a:extLst>
              <a:ext uri="{FF2B5EF4-FFF2-40B4-BE49-F238E27FC236}">
                <a16:creationId xmlns:a16="http://schemas.microsoft.com/office/drawing/2014/main" id="{EF356E4A-EAB6-4DBB-9BBE-4AA88305A302}"/>
              </a:ext>
            </a:extLst>
          </p:cNvPr>
          <p:cNvCxnSpPr>
            <a:cxnSpLocks/>
          </p:cNvCxnSpPr>
          <p:nvPr userDrawn="1"/>
        </p:nvCxnSpPr>
        <p:spPr>
          <a:xfrm>
            <a:off x="7199861" y="2528223"/>
            <a:ext cx="1497013" cy="0"/>
          </a:xfrm>
          <a:prstGeom prst="line">
            <a:avLst/>
          </a:prstGeom>
          <a:ln w="25400">
            <a:solidFill>
              <a:schemeClr val="bg2">
                <a:lumMod val="25000"/>
              </a:schemeClr>
            </a:solidFill>
          </a:ln>
        </p:spPr>
        <p:style>
          <a:lnRef idx="1">
            <a:schemeClr val="dk1"/>
          </a:lnRef>
          <a:fillRef idx="0">
            <a:schemeClr val="dk1"/>
          </a:fillRef>
          <a:effectRef idx="0">
            <a:schemeClr val="dk1"/>
          </a:effectRef>
          <a:fontRef idx="minor">
            <a:schemeClr val="tx1"/>
          </a:fontRef>
        </p:style>
      </p:cxnSp>
      <p:sp>
        <p:nvSpPr>
          <p:cNvPr id="13" name="Text Placeholder 4">
            <a:extLst>
              <a:ext uri="{FF2B5EF4-FFF2-40B4-BE49-F238E27FC236}">
                <a16:creationId xmlns:a16="http://schemas.microsoft.com/office/drawing/2014/main" id="{18370979-0C23-4072-BE3A-B6A2CECF9061}"/>
              </a:ext>
            </a:extLst>
          </p:cNvPr>
          <p:cNvSpPr>
            <a:spLocks noGrp="1"/>
          </p:cNvSpPr>
          <p:nvPr>
            <p:ph type="body" sz="quarter" idx="17" hasCustomPrompt="1"/>
          </p:nvPr>
        </p:nvSpPr>
        <p:spPr>
          <a:xfrm>
            <a:off x="7209387" y="2982912"/>
            <a:ext cx="2578054" cy="550863"/>
          </a:xfrm>
        </p:spPr>
        <p:txBody>
          <a:bodyPr lIns="0" tIns="0" rIns="0" bIns="0"/>
          <a:lstStyle>
            <a:lvl1pPr marL="0" marR="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14" name="Text Placeholder 7">
            <a:extLst>
              <a:ext uri="{FF2B5EF4-FFF2-40B4-BE49-F238E27FC236}">
                <a16:creationId xmlns:a16="http://schemas.microsoft.com/office/drawing/2014/main" id="{E3499C0D-95A4-4391-A726-9CA809C33C8A}"/>
              </a:ext>
            </a:extLst>
          </p:cNvPr>
          <p:cNvSpPr>
            <a:spLocks noGrp="1"/>
          </p:cNvSpPr>
          <p:nvPr>
            <p:ph type="body" sz="quarter" idx="18" hasCustomPrompt="1"/>
          </p:nvPr>
        </p:nvSpPr>
        <p:spPr>
          <a:xfrm>
            <a:off x="7199861" y="2678112"/>
            <a:ext cx="2587579" cy="314325"/>
          </a:xfrm>
        </p:spPr>
        <p:txBody>
          <a:bodyPr lIns="0" tIns="0" rIns="0" bIns="0"/>
          <a:lstStyle>
            <a:lvl1pPr marL="0" indent="0">
              <a:buNone/>
              <a:defRPr sz="120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15" name="Text Placeholder 10">
            <a:extLst>
              <a:ext uri="{FF2B5EF4-FFF2-40B4-BE49-F238E27FC236}">
                <a16:creationId xmlns:a16="http://schemas.microsoft.com/office/drawing/2014/main" id="{510DBE75-E1CF-4B19-AE80-F5631F6560CF}"/>
              </a:ext>
            </a:extLst>
          </p:cNvPr>
          <p:cNvSpPr>
            <a:spLocks noGrp="1"/>
          </p:cNvSpPr>
          <p:nvPr>
            <p:ph type="body" sz="quarter" idx="19" hasCustomPrompt="1"/>
          </p:nvPr>
        </p:nvSpPr>
        <p:spPr>
          <a:xfrm>
            <a:off x="6283401" y="2497285"/>
            <a:ext cx="685799" cy="675978"/>
          </a:xfrm>
          <a:ln w="19050">
            <a:solidFill>
              <a:srgbClr val="BEC0C2"/>
            </a:solidFill>
          </a:ln>
        </p:spPr>
        <p:txBody>
          <a:bodyPr anchor="ctr" anchorCtr="0"/>
          <a:lstStyle>
            <a:lvl1pPr marL="0" indent="0" algn="ctr">
              <a:buNone/>
              <a:defRPr sz="2800" b="0" spc="-150">
                <a:latin typeface="Inter Extra Bold" panose="02000903000000020004" pitchFamily="50" charset="0"/>
                <a:ea typeface="Inter Extra Bold" panose="02000903000000020004" pitchFamily="50" charset="0"/>
                <a:cs typeface="Inter Extra Bold" panose="02000903000000020004" pitchFamily="50" charset="0"/>
              </a:defRPr>
            </a:lvl1pPr>
            <a:lvl5pPr>
              <a:defRPr/>
            </a:lvl5pPr>
          </a:lstStyle>
          <a:p>
            <a:pPr lvl="0"/>
            <a:r>
              <a:rPr lang="en-US" dirty="0"/>
              <a:t>02</a:t>
            </a:r>
            <a:endParaRPr lang="en-GB" dirty="0"/>
          </a:p>
        </p:txBody>
      </p:sp>
      <p:cxnSp>
        <p:nvCxnSpPr>
          <p:cNvPr id="16" name="Прямая соединительная линия 27">
            <a:extLst>
              <a:ext uri="{FF2B5EF4-FFF2-40B4-BE49-F238E27FC236}">
                <a16:creationId xmlns:a16="http://schemas.microsoft.com/office/drawing/2014/main" id="{1AFD2033-A883-4475-B740-A0EAD423083B}"/>
              </a:ext>
            </a:extLst>
          </p:cNvPr>
          <p:cNvCxnSpPr>
            <a:cxnSpLocks/>
          </p:cNvCxnSpPr>
          <p:nvPr userDrawn="1"/>
        </p:nvCxnSpPr>
        <p:spPr>
          <a:xfrm>
            <a:off x="3255962" y="4290348"/>
            <a:ext cx="1497013" cy="0"/>
          </a:xfrm>
          <a:prstGeom prst="line">
            <a:avLst/>
          </a:prstGeom>
          <a:ln w="25400">
            <a:solidFill>
              <a:schemeClr val="bg2">
                <a:lumMod val="25000"/>
              </a:schemeClr>
            </a:solidFill>
          </a:ln>
        </p:spPr>
        <p:style>
          <a:lnRef idx="1">
            <a:schemeClr val="dk1"/>
          </a:lnRef>
          <a:fillRef idx="0">
            <a:schemeClr val="dk1"/>
          </a:fillRef>
          <a:effectRef idx="0">
            <a:schemeClr val="dk1"/>
          </a:effectRef>
          <a:fontRef idx="minor">
            <a:schemeClr val="tx1"/>
          </a:fontRef>
        </p:style>
      </p:cxnSp>
      <p:sp>
        <p:nvSpPr>
          <p:cNvPr id="17" name="Text Placeholder 4">
            <a:extLst>
              <a:ext uri="{FF2B5EF4-FFF2-40B4-BE49-F238E27FC236}">
                <a16:creationId xmlns:a16="http://schemas.microsoft.com/office/drawing/2014/main" id="{4C2A59B5-F0C5-4E76-B60A-E7449C6EC2A3}"/>
              </a:ext>
            </a:extLst>
          </p:cNvPr>
          <p:cNvSpPr>
            <a:spLocks noGrp="1"/>
          </p:cNvSpPr>
          <p:nvPr>
            <p:ph type="body" sz="quarter" idx="20" hasCustomPrompt="1"/>
          </p:nvPr>
        </p:nvSpPr>
        <p:spPr>
          <a:xfrm>
            <a:off x="3265488" y="4745037"/>
            <a:ext cx="2578054" cy="550863"/>
          </a:xfrm>
        </p:spPr>
        <p:txBody>
          <a:bodyPr lIns="0" tIns="0" rIns="0" bIns="0"/>
          <a:lstStyle>
            <a:lvl1pPr marL="0" marR="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18" name="Text Placeholder 7">
            <a:extLst>
              <a:ext uri="{FF2B5EF4-FFF2-40B4-BE49-F238E27FC236}">
                <a16:creationId xmlns:a16="http://schemas.microsoft.com/office/drawing/2014/main" id="{0CD69D80-4603-4A91-8EAD-AE0248EF29B0}"/>
              </a:ext>
            </a:extLst>
          </p:cNvPr>
          <p:cNvSpPr>
            <a:spLocks noGrp="1"/>
          </p:cNvSpPr>
          <p:nvPr>
            <p:ph type="body" sz="quarter" idx="21" hasCustomPrompt="1"/>
          </p:nvPr>
        </p:nvSpPr>
        <p:spPr>
          <a:xfrm>
            <a:off x="3255962" y="4440237"/>
            <a:ext cx="2587579" cy="314325"/>
          </a:xfrm>
        </p:spPr>
        <p:txBody>
          <a:bodyPr lIns="0" tIns="0" rIns="0" bIns="0"/>
          <a:lstStyle>
            <a:lvl1pPr marL="0" indent="0">
              <a:buNone/>
              <a:defRPr sz="120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19" name="Text Placeholder 10">
            <a:extLst>
              <a:ext uri="{FF2B5EF4-FFF2-40B4-BE49-F238E27FC236}">
                <a16:creationId xmlns:a16="http://schemas.microsoft.com/office/drawing/2014/main" id="{6234B7D7-A8FC-41B0-99CA-1FFD38091912}"/>
              </a:ext>
            </a:extLst>
          </p:cNvPr>
          <p:cNvSpPr>
            <a:spLocks noGrp="1"/>
          </p:cNvSpPr>
          <p:nvPr>
            <p:ph type="body" sz="quarter" idx="22" hasCustomPrompt="1"/>
          </p:nvPr>
        </p:nvSpPr>
        <p:spPr>
          <a:xfrm>
            <a:off x="2339502" y="4259410"/>
            <a:ext cx="685799" cy="675978"/>
          </a:xfrm>
          <a:ln w="19050">
            <a:solidFill>
              <a:srgbClr val="BEC0C2"/>
            </a:solidFill>
          </a:ln>
        </p:spPr>
        <p:txBody>
          <a:bodyPr anchor="ctr" anchorCtr="0"/>
          <a:lstStyle>
            <a:lvl1pPr marL="0" indent="0" algn="ctr">
              <a:buNone/>
              <a:defRPr sz="2800" b="0" spc="-150">
                <a:latin typeface="Inter Extra Bold" panose="02000903000000020004" pitchFamily="50" charset="0"/>
                <a:ea typeface="Inter Extra Bold" panose="02000903000000020004" pitchFamily="50" charset="0"/>
                <a:cs typeface="Inter Extra Bold" panose="02000903000000020004" pitchFamily="50" charset="0"/>
              </a:defRPr>
            </a:lvl1pPr>
            <a:lvl5pPr>
              <a:defRPr/>
            </a:lvl5pPr>
          </a:lstStyle>
          <a:p>
            <a:pPr lvl="0"/>
            <a:r>
              <a:rPr lang="en-US" dirty="0"/>
              <a:t>03</a:t>
            </a:r>
            <a:endParaRPr lang="en-GB" dirty="0"/>
          </a:p>
        </p:txBody>
      </p:sp>
      <p:cxnSp>
        <p:nvCxnSpPr>
          <p:cNvPr id="20" name="Прямая соединительная линия 27">
            <a:extLst>
              <a:ext uri="{FF2B5EF4-FFF2-40B4-BE49-F238E27FC236}">
                <a16:creationId xmlns:a16="http://schemas.microsoft.com/office/drawing/2014/main" id="{68DAB2B3-7469-46A0-BCC6-BBE837B63C0C}"/>
              </a:ext>
            </a:extLst>
          </p:cNvPr>
          <p:cNvCxnSpPr>
            <a:cxnSpLocks/>
          </p:cNvCxnSpPr>
          <p:nvPr userDrawn="1"/>
        </p:nvCxnSpPr>
        <p:spPr>
          <a:xfrm>
            <a:off x="7199861" y="4290348"/>
            <a:ext cx="1497013" cy="0"/>
          </a:xfrm>
          <a:prstGeom prst="line">
            <a:avLst/>
          </a:prstGeom>
          <a:ln w="25400">
            <a:solidFill>
              <a:schemeClr val="bg2">
                <a:lumMod val="25000"/>
              </a:schemeClr>
            </a:solidFill>
          </a:ln>
        </p:spPr>
        <p:style>
          <a:lnRef idx="1">
            <a:schemeClr val="dk1"/>
          </a:lnRef>
          <a:fillRef idx="0">
            <a:schemeClr val="dk1"/>
          </a:fillRef>
          <a:effectRef idx="0">
            <a:schemeClr val="dk1"/>
          </a:effectRef>
          <a:fontRef idx="minor">
            <a:schemeClr val="tx1"/>
          </a:fontRef>
        </p:style>
      </p:cxnSp>
      <p:sp>
        <p:nvSpPr>
          <p:cNvPr id="21" name="Text Placeholder 4">
            <a:extLst>
              <a:ext uri="{FF2B5EF4-FFF2-40B4-BE49-F238E27FC236}">
                <a16:creationId xmlns:a16="http://schemas.microsoft.com/office/drawing/2014/main" id="{7F1ECD96-34FA-4595-B1F4-2F576B4FD5DB}"/>
              </a:ext>
            </a:extLst>
          </p:cNvPr>
          <p:cNvSpPr>
            <a:spLocks noGrp="1"/>
          </p:cNvSpPr>
          <p:nvPr>
            <p:ph type="body" sz="quarter" idx="23" hasCustomPrompt="1"/>
          </p:nvPr>
        </p:nvSpPr>
        <p:spPr>
          <a:xfrm>
            <a:off x="7209387" y="4745037"/>
            <a:ext cx="2578054" cy="550863"/>
          </a:xfrm>
        </p:spPr>
        <p:txBody>
          <a:bodyPr lIns="0" tIns="0" rIns="0" bIns="0"/>
          <a:lstStyle>
            <a:lvl1pPr marL="0" marR="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22" name="Text Placeholder 7">
            <a:extLst>
              <a:ext uri="{FF2B5EF4-FFF2-40B4-BE49-F238E27FC236}">
                <a16:creationId xmlns:a16="http://schemas.microsoft.com/office/drawing/2014/main" id="{54CDE28B-C640-458A-A902-84458EB444FF}"/>
              </a:ext>
            </a:extLst>
          </p:cNvPr>
          <p:cNvSpPr>
            <a:spLocks noGrp="1"/>
          </p:cNvSpPr>
          <p:nvPr>
            <p:ph type="body" sz="quarter" idx="24" hasCustomPrompt="1"/>
          </p:nvPr>
        </p:nvSpPr>
        <p:spPr>
          <a:xfrm>
            <a:off x="7199861" y="4440237"/>
            <a:ext cx="2587579" cy="314325"/>
          </a:xfrm>
        </p:spPr>
        <p:txBody>
          <a:bodyPr lIns="0" tIns="0" rIns="0" bIns="0"/>
          <a:lstStyle>
            <a:lvl1pPr marL="0" indent="0">
              <a:buNone/>
              <a:defRPr sz="120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23" name="Text Placeholder 10">
            <a:extLst>
              <a:ext uri="{FF2B5EF4-FFF2-40B4-BE49-F238E27FC236}">
                <a16:creationId xmlns:a16="http://schemas.microsoft.com/office/drawing/2014/main" id="{E0D48567-AEAA-478A-AF0C-EB3858432697}"/>
              </a:ext>
            </a:extLst>
          </p:cNvPr>
          <p:cNvSpPr>
            <a:spLocks noGrp="1"/>
          </p:cNvSpPr>
          <p:nvPr>
            <p:ph type="body" sz="quarter" idx="25" hasCustomPrompt="1"/>
          </p:nvPr>
        </p:nvSpPr>
        <p:spPr>
          <a:xfrm>
            <a:off x="6283401" y="4259410"/>
            <a:ext cx="685799" cy="675978"/>
          </a:xfrm>
          <a:ln w="19050">
            <a:solidFill>
              <a:srgbClr val="BEC0C2"/>
            </a:solidFill>
          </a:ln>
        </p:spPr>
        <p:txBody>
          <a:bodyPr anchor="ctr" anchorCtr="0"/>
          <a:lstStyle>
            <a:lvl1pPr marL="0" indent="0" algn="ctr">
              <a:buNone/>
              <a:defRPr sz="2800" b="0" spc="-150">
                <a:latin typeface="Inter Extra Bold" panose="02000903000000020004" pitchFamily="50" charset="0"/>
                <a:ea typeface="Inter Extra Bold" panose="02000903000000020004" pitchFamily="50" charset="0"/>
                <a:cs typeface="Inter Extra Bold" panose="02000903000000020004" pitchFamily="50" charset="0"/>
              </a:defRPr>
            </a:lvl1pPr>
            <a:lvl5pPr>
              <a:defRPr/>
            </a:lvl5pPr>
          </a:lstStyle>
          <a:p>
            <a:pPr lvl="0"/>
            <a:r>
              <a:rPr lang="en-US" dirty="0"/>
              <a:t>04</a:t>
            </a:r>
            <a:endParaRPr lang="en-GB" dirty="0"/>
          </a:p>
        </p:txBody>
      </p:sp>
      <p:sp>
        <p:nvSpPr>
          <p:cNvPr id="28" name="Text Placeholder 27">
            <a:extLst>
              <a:ext uri="{FF2B5EF4-FFF2-40B4-BE49-F238E27FC236}">
                <a16:creationId xmlns:a16="http://schemas.microsoft.com/office/drawing/2014/main" id="{469803C7-1772-4312-85FF-6EA63C3E83D5}"/>
              </a:ext>
            </a:extLst>
          </p:cNvPr>
          <p:cNvSpPr>
            <a:spLocks noGrp="1"/>
          </p:cNvSpPr>
          <p:nvPr>
            <p:ph type="body" sz="quarter" idx="26" hasCustomPrompt="1"/>
          </p:nvPr>
        </p:nvSpPr>
        <p:spPr>
          <a:xfrm>
            <a:off x="894082" y="701341"/>
            <a:ext cx="4224337" cy="352425"/>
          </a:xfrm>
        </p:spPr>
        <p:txBody>
          <a:bodyPr/>
          <a:lstStyle>
            <a:lvl1pPr marL="0" indent="0">
              <a:buNone/>
              <a:defRPr sz="1600">
                <a:solidFill>
                  <a:srgbClr val="B5BE00"/>
                </a:solidFill>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 Text Section</a:t>
            </a:r>
            <a:endParaRPr lang="en-GB" dirty="0"/>
          </a:p>
        </p:txBody>
      </p:sp>
      <p:cxnSp>
        <p:nvCxnSpPr>
          <p:cNvPr id="24" name="Straight Connector 23">
            <a:extLst>
              <a:ext uri="{FF2B5EF4-FFF2-40B4-BE49-F238E27FC236}">
                <a16:creationId xmlns:a16="http://schemas.microsoft.com/office/drawing/2014/main" id="{B96F5424-FB85-4847-81CF-21041DB47ADE}"/>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A21EB9B-0B93-4D45-9E1C-6E4847BB5AA3}"/>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26" name="Picture 25">
            <a:extLst>
              <a:ext uri="{FF2B5EF4-FFF2-40B4-BE49-F238E27FC236}">
                <a16:creationId xmlns:a16="http://schemas.microsoft.com/office/drawing/2014/main" id="{FE01B0A9-E958-4621-AEBC-AECE64D8C0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Tree>
    <p:extLst>
      <p:ext uri="{BB962C8B-B14F-4D97-AF65-F5344CB8AC3E}">
        <p14:creationId xmlns:p14="http://schemas.microsoft.com/office/powerpoint/2010/main" val="1666833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1 Column">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8C1869E8-DD4B-4D78-80A8-A5953CC33494}"/>
              </a:ext>
            </a:extLst>
          </p:cNvPr>
          <p:cNvSpPr>
            <a:spLocks noGrp="1"/>
          </p:cNvSpPr>
          <p:nvPr>
            <p:ph type="body" sz="quarter" idx="10" hasCustomPrompt="1"/>
          </p:nvPr>
        </p:nvSpPr>
        <p:spPr>
          <a:xfrm>
            <a:off x="4038599" y="786265"/>
            <a:ext cx="4114800" cy="311313"/>
          </a:xfrm>
        </p:spPr>
        <p:txBody>
          <a:bodyPr/>
          <a:lstStyle>
            <a:lvl1pPr marL="0" indent="0" algn="ctr">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4" name="Text Placeholder 12">
            <a:extLst>
              <a:ext uri="{FF2B5EF4-FFF2-40B4-BE49-F238E27FC236}">
                <a16:creationId xmlns:a16="http://schemas.microsoft.com/office/drawing/2014/main" id="{DA336F2E-602E-49A5-B1B0-FF14F5061E3D}"/>
              </a:ext>
            </a:extLst>
          </p:cNvPr>
          <p:cNvSpPr>
            <a:spLocks noGrp="1"/>
          </p:cNvSpPr>
          <p:nvPr>
            <p:ph type="body" sz="quarter" idx="11" hasCustomPrompt="1"/>
          </p:nvPr>
        </p:nvSpPr>
        <p:spPr>
          <a:xfrm>
            <a:off x="1714500" y="2104216"/>
            <a:ext cx="8669287" cy="4064809"/>
          </a:xfrm>
        </p:spPr>
        <p:txBody>
          <a:bodyPr/>
          <a:lstStyle>
            <a:lvl1pPr marL="0" marR="0" indent="0" algn="l" defTabSz="914400" rtl="0" eaLnBrk="1" fontAlgn="base" latinLnBrk="0" hangingPunct="1">
              <a:lnSpc>
                <a:spcPts val="1800"/>
              </a:lnSpc>
              <a:spcBef>
                <a:spcPts val="0"/>
              </a:spcBef>
              <a:spcAft>
                <a:spcPts val="1200"/>
              </a:spcAft>
              <a:buClrTx/>
              <a:buSzTx/>
              <a:buFont typeface="Arial" panose="020B0604020202020204" pitchFamily="34" charset="0"/>
              <a:buNone/>
              <a:tabLst/>
              <a:defRPr sz="1100">
                <a:solidFill>
                  <a:srgbClr val="54575A"/>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indent="0">
              <a:lnSpc>
                <a:spcPts val="1800"/>
              </a:lnSpc>
              <a:buNone/>
            </a:pPr>
            <a:r>
              <a:rPr lang="en-US" sz="1100" dirty="0">
                <a:solidFill>
                  <a:schemeClr val="bg1">
                    <a:lumMod val="65000"/>
                  </a:schemeClr>
                </a:solidFill>
                <a:latin typeface="Inter" panose="020B0502030000000004" pitchFamily="34" charset="0"/>
                <a:cs typeface="Poppins" panose="02000000000000000000" pitchFamily="2" charset="0"/>
              </a:rPr>
              <a:t>Lorem ipsum dolor sit </a:t>
            </a:r>
            <a:r>
              <a:rPr lang="en-US" sz="1100" dirty="0" err="1">
                <a:solidFill>
                  <a:schemeClr val="bg1">
                    <a:lumMod val="65000"/>
                  </a:schemeClr>
                </a:solidFill>
                <a:latin typeface="Inter" panose="020B0502030000000004" pitchFamily="34" charset="0"/>
                <a:cs typeface="Poppins" panose="02000000000000000000" pitchFamily="2" charset="0"/>
              </a:rPr>
              <a:t>amet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consectetur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adipiscing</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elit</a:t>
            </a:r>
            <a:r>
              <a:rPr lang="en-US" sz="1100" dirty="0">
                <a:solidFill>
                  <a:schemeClr val="bg1">
                    <a:lumMod val="65000"/>
                  </a:schemeClr>
                </a:solidFill>
                <a:latin typeface="Inter" panose="020B0502030000000004" pitchFamily="34" charset="0"/>
                <a:cs typeface="Poppins" panose="02000000000000000000" pitchFamily="2" charset="0"/>
              </a:rPr>
              <a:t>. Nunc in diam et </a:t>
            </a:r>
            <a:r>
              <a:rPr lang="en-US" sz="1100" dirty="0" err="1">
                <a:solidFill>
                  <a:schemeClr val="bg1">
                    <a:lumMod val="65000"/>
                  </a:schemeClr>
                </a:solidFill>
                <a:latin typeface="Inter" panose="020B0502030000000004" pitchFamily="34" charset="0"/>
                <a:cs typeface="Poppins" panose="02000000000000000000" pitchFamily="2" charset="0"/>
              </a:rPr>
              <a:t>massa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malesuada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fringilla</a:t>
            </a:r>
            <a:r>
              <a:rPr lang="en-US" sz="1100" dirty="0">
                <a:solidFill>
                  <a:schemeClr val="bg1">
                    <a:lumMod val="65000"/>
                  </a:schemeClr>
                </a:solidFill>
                <a:latin typeface="Inter" panose="020B0502030000000004" pitchFamily="34" charset="0"/>
                <a:cs typeface="Poppins" panose="02000000000000000000" pitchFamily="2" charset="0"/>
              </a:rPr>
              <a:t> non </a:t>
            </a:r>
            <a:r>
              <a:rPr lang="en-US" sz="1100" dirty="0" err="1">
                <a:solidFill>
                  <a:schemeClr val="bg1">
                    <a:lumMod val="65000"/>
                  </a:schemeClr>
                </a:solidFill>
                <a:latin typeface="Inter" panose="020B0502030000000004" pitchFamily="34" charset="0"/>
                <a:cs typeface="Poppins" panose="02000000000000000000" pitchFamily="2" charset="0"/>
              </a:rPr>
              <a:t>eget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risus</a:t>
            </a:r>
            <a:r>
              <a:rPr lang="en-US" sz="1100" dirty="0">
                <a:solidFill>
                  <a:schemeClr val="bg1">
                    <a:lumMod val="65000"/>
                  </a:schemeClr>
                </a:solidFill>
                <a:latin typeface="Inter" panose="020B0502030000000004" pitchFamily="34" charset="0"/>
                <a:cs typeface="Poppins" panose="02000000000000000000" pitchFamily="2" charset="0"/>
              </a:rPr>
              <a:t>. Nunc </a:t>
            </a:r>
            <a:r>
              <a:rPr lang="en-US" sz="1100" dirty="0" err="1">
                <a:solidFill>
                  <a:schemeClr val="bg1">
                    <a:lumMod val="65000"/>
                  </a:schemeClr>
                </a:solidFill>
                <a:latin typeface="Inter" panose="020B0502030000000004" pitchFamily="34" charset="0"/>
                <a:cs typeface="Poppins" panose="02000000000000000000" pitchFamily="2" charset="0"/>
              </a:rPr>
              <a:t>condimentum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sapien</a:t>
            </a:r>
            <a:r>
              <a:rPr lang="en-US" sz="1100" dirty="0">
                <a:solidFill>
                  <a:schemeClr val="bg1">
                    <a:lumMod val="65000"/>
                  </a:schemeClr>
                </a:solidFill>
                <a:latin typeface="Inter" panose="020B0502030000000004" pitchFamily="34" charset="0"/>
                <a:cs typeface="Poppins" panose="02000000000000000000" pitchFamily="2" charset="0"/>
              </a:rPr>
              <a:t> ac magna </a:t>
            </a:r>
            <a:r>
              <a:rPr lang="en-US" sz="1100" dirty="0" err="1">
                <a:solidFill>
                  <a:schemeClr val="bg1">
                    <a:lumMod val="65000"/>
                  </a:schemeClr>
                </a:solidFill>
                <a:latin typeface="Inter" panose="020B0502030000000004" pitchFamily="34" charset="0"/>
                <a:cs typeface="Poppins" panose="02000000000000000000" pitchFamily="2" charset="0"/>
              </a:rPr>
              <a:t>imperdiet</a:t>
            </a:r>
            <a:r>
              <a:rPr lang="en-US" sz="1100" dirty="0">
                <a:solidFill>
                  <a:schemeClr val="bg1">
                    <a:lumMod val="65000"/>
                  </a:schemeClr>
                </a:solidFill>
                <a:latin typeface="Inter" panose="020B0502030000000004" pitchFamily="34" charset="0"/>
                <a:cs typeface="Poppins" panose="02000000000000000000" pitchFamily="2" charset="0"/>
              </a:rPr>
              <a:t>, vel </a:t>
            </a:r>
            <a:r>
              <a:rPr lang="en-US" sz="1100" dirty="0" err="1">
                <a:solidFill>
                  <a:schemeClr val="bg1">
                    <a:lumMod val="65000"/>
                  </a:schemeClr>
                </a:solidFill>
                <a:latin typeface="Inter" panose="020B0502030000000004" pitchFamily="34" charset="0"/>
                <a:cs typeface="Poppins" panose="02000000000000000000" pitchFamily="2" charset="0"/>
              </a:rPr>
              <a:t>sagittis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tortor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commodo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Vivamus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venenatis</a:t>
            </a:r>
            <a:r>
              <a:rPr lang="en-US" sz="1100" dirty="0">
                <a:solidFill>
                  <a:schemeClr val="bg1">
                    <a:lumMod val="65000"/>
                  </a:schemeClr>
                </a:solidFill>
                <a:latin typeface="Inter" panose="020B0502030000000004" pitchFamily="34" charset="0"/>
                <a:cs typeface="Poppins" panose="02000000000000000000" pitchFamily="2" charset="0"/>
              </a:rPr>
              <a:t> dui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justo</a:t>
            </a:r>
            <a:r>
              <a:rPr lang="en-US" sz="1100" dirty="0">
                <a:solidFill>
                  <a:schemeClr val="bg1">
                    <a:lumMod val="65000"/>
                  </a:schemeClr>
                </a:solidFill>
                <a:latin typeface="Inter" panose="020B0502030000000004" pitchFamily="34" charset="0"/>
                <a:cs typeface="Poppins" panose="02000000000000000000" pitchFamily="2" charset="0"/>
              </a:rPr>
              <a:t> dictum cursus. </a:t>
            </a:r>
          </a:p>
          <a:p>
            <a:pPr marL="0" indent="0">
              <a:lnSpc>
                <a:spcPts val="1800"/>
              </a:lnSpc>
              <a:buNone/>
            </a:pPr>
            <a:r>
              <a:rPr lang="en-US" sz="1100" dirty="0" err="1">
                <a:solidFill>
                  <a:schemeClr val="bg1">
                    <a:lumMod val="65000"/>
                  </a:schemeClr>
                </a:solidFill>
                <a:latin typeface="Inter" panose="020B0502030000000004" pitchFamily="34" charset="0"/>
                <a:cs typeface="Poppins" panose="02000000000000000000" pitchFamily="2" charset="0"/>
              </a:rPr>
              <a:t>Suspendisse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quis</a:t>
            </a:r>
            <a:r>
              <a:rPr lang="en-US" sz="1100" dirty="0">
                <a:solidFill>
                  <a:schemeClr val="bg1">
                    <a:lumMod val="65000"/>
                  </a:schemeClr>
                </a:solidFill>
                <a:latin typeface="Inter" panose="020B0502030000000004" pitchFamily="34" charset="0"/>
                <a:cs typeface="Poppins" panose="02000000000000000000" pitchFamily="2" charset="0"/>
              </a:rPr>
              <a:t> semper </a:t>
            </a:r>
            <a:r>
              <a:rPr lang="en-US" sz="1100" dirty="0" err="1">
                <a:solidFill>
                  <a:schemeClr val="bg1">
                    <a:lumMod val="65000"/>
                  </a:schemeClr>
                </a:solidFill>
                <a:latin typeface="Inter" panose="020B0502030000000004" pitchFamily="34" charset="0"/>
                <a:cs typeface="Poppins" panose="02000000000000000000" pitchFamily="2" charset="0"/>
              </a:rPr>
              <a:t>justo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elementum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sapien</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Donec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condimentum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volutpat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accumsan</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Nulla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auctor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leo</a:t>
            </a:r>
            <a:r>
              <a:rPr lang="en-US" sz="1100" dirty="0">
                <a:solidFill>
                  <a:schemeClr val="bg1">
                    <a:lumMod val="65000"/>
                  </a:schemeClr>
                </a:solidFill>
                <a:latin typeface="Inter" panose="020B0502030000000004" pitchFamily="34" charset="0"/>
                <a:cs typeface="Poppins" panose="02000000000000000000" pitchFamily="2" charset="0"/>
              </a:rPr>
              <a:t> sed </a:t>
            </a:r>
            <a:r>
              <a:rPr lang="en-US" sz="1100" dirty="0" err="1">
                <a:solidFill>
                  <a:schemeClr val="bg1">
                    <a:lumMod val="65000"/>
                  </a:schemeClr>
                </a:solidFill>
                <a:latin typeface="Inter" panose="020B0502030000000004" pitchFamily="34" charset="0"/>
                <a:cs typeface="Poppins" panose="02000000000000000000" pitchFamily="2" charset="0"/>
              </a:rPr>
              <a:t>quam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vehicula</a:t>
            </a:r>
            <a:r>
              <a:rPr lang="en-US" sz="1100" dirty="0">
                <a:solidFill>
                  <a:schemeClr val="bg1">
                    <a:lumMod val="65000"/>
                  </a:schemeClr>
                </a:solidFill>
                <a:latin typeface="Inter" panose="020B0502030000000004" pitchFamily="34" charset="0"/>
                <a:cs typeface="Poppins" panose="02000000000000000000" pitchFamily="2" charset="0"/>
              </a:rPr>
              <a:t>, et </a:t>
            </a:r>
            <a:r>
              <a:rPr lang="en-US" sz="1100" dirty="0" err="1">
                <a:solidFill>
                  <a:schemeClr val="bg1">
                    <a:lumMod val="65000"/>
                  </a:schemeClr>
                </a:solidFill>
                <a:latin typeface="Inter" panose="020B0502030000000004" pitchFamily="34" charset="0"/>
                <a:cs typeface="Poppins" panose="02000000000000000000" pitchFamily="2" charset="0"/>
              </a:rPr>
              <a:t>facilisis</a:t>
            </a:r>
            <a:r>
              <a:rPr lang="en-US" sz="1100" dirty="0">
                <a:solidFill>
                  <a:schemeClr val="bg1">
                    <a:lumMod val="65000"/>
                  </a:schemeClr>
                </a:solidFill>
                <a:latin typeface="Inter" panose="020B0502030000000004" pitchFamily="34" charset="0"/>
                <a:cs typeface="Poppins" panose="02000000000000000000" pitchFamily="2" charset="0"/>
              </a:rPr>
              <a:t> lorem </a:t>
            </a:r>
            <a:r>
              <a:rPr lang="en-US" sz="1100" dirty="0" err="1">
                <a:solidFill>
                  <a:schemeClr val="bg1">
                    <a:lumMod val="65000"/>
                  </a:schemeClr>
                </a:solidFill>
                <a:latin typeface="Inter" panose="020B0502030000000004" pitchFamily="34" charset="0"/>
                <a:cs typeface="Poppins" panose="02000000000000000000" pitchFamily="2" charset="0"/>
              </a:rPr>
              <a:t>bibendum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Fusce</a:t>
            </a:r>
            <a:r>
              <a:rPr lang="en-US" sz="1100" dirty="0">
                <a:solidFill>
                  <a:schemeClr val="bg1">
                    <a:lumMod val="65000"/>
                  </a:schemeClr>
                </a:solidFill>
                <a:latin typeface="Inter" panose="020B0502030000000004" pitchFamily="34" charset="0"/>
                <a:cs typeface="Poppins" panose="02000000000000000000" pitchFamily="2" charset="0"/>
              </a:rPr>
              <a:t> non </a:t>
            </a:r>
            <a:r>
              <a:rPr lang="en-US" sz="1100" dirty="0" err="1">
                <a:solidFill>
                  <a:schemeClr val="bg1">
                    <a:lumMod val="65000"/>
                  </a:schemeClr>
                </a:solidFill>
                <a:latin typeface="Inter" panose="020B0502030000000004" pitchFamily="34" charset="0"/>
                <a:cs typeface="Poppins" panose="02000000000000000000" pitchFamily="2" charset="0"/>
              </a:rPr>
              <a:t>sollicitudin</a:t>
            </a:r>
            <a:r>
              <a:rPr lang="en-US" sz="1100" dirty="0">
                <a:solidFill>
                  <a:schemeClr val="bg1">
                    <a:lumMod val="65000"/>
                  </a:schemeClr>
                </a:solidFill>
                <a:latin typeface="Inter" panose="020B0502030000000004" pitchFamily="34" charset="0"/>
                <a:cs typeface="Poppins" panose="02000000000000000000" pitchFamily="2" charset="0"/>
              </a:rPr>
              <a:t> lorem, at </a:t>
            </a:r>
            <a:r>
              <a:rPr lang="en-US" sz="1100" dirty="0" err="1">
                <a:solidFill>
                  <a:schemeClr val="bg1">
                    <a:lumMod val="65000"/>
                  </a:schemeClr>
                </a:solidFill>
                <a:latin typeface="Inter" panose="020B0502030000000004" pitchFamily="34" charset="0"/>
                <a:cs typeface="Poppins" panose="02000000000000000000" pitchFamily="2" charset="0"/>
              </a:rPr>
              <a:t>pellentesque</a:t>
            </a:r>
            <a:r>
              <a:rPr lang="en-US" sz="1100" dirty="0">
                <a:solidFill>
                  <a:schemeClr val="bg1">
                    <a:lumMod val="65000"/>
                  </a:schemeClr>
                </a:solidFill>
                <a:latin typeface="Inter" panose="020B0502030000000004" pitchFamily="34" charset="0"/>
                <a:cs typeface="Poppins" panose="02000000000000000000" pitchFamily="2" charset="0"/>
              </a:rPr>
              <a:t> sem. </a:t>
            </a:r>
            <a:r>
              <a:rPr lang="en-US" sz="1100" dirty="0" err="1">
                <a:solidFill>
                  <a:schemeClr val="bg1">
                    <a:lumMod val="65000"/>
                  </a:schemeClr>
                </a:solidFill>
                <a:latin typeface="Inter" panose="020B0502030000000004" pitchFamily="34" charset="0"/>
                <a:cs typeface="Poppins" panose="02000000000000000000" pitchFamily="2" charset="0"/>
              </a:rPr>
              <a:t>Curabitur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orci</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turpis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vulputate</a:t>
            </a:r>
            <a:r>
              <a:rPr lang="en-US" sz="1100" dirty="0">
                <a:solidFill>
                  <a:schemeClr val="bg1">
                    <a:lumMod val="65000"/>
                  </a:schemeClr>
                </a:solidFill>
                <a:latin typeface="Inter" panose="020B0502030000000004" pitchFamily="34" charset="0"/>
                <a:cs typeface="Poppins" panose="02000000000000000000" pitchFamily="2" charset="0"/>
              </a:rPr>
              <a:t> a diam </a:t>
            </a:r>
            <a:r>
              <a:rPr lang="en-US" sz="1100" dirty="0" err="1">
                <a:solidFill>
                  <a:schemeClr val="bg1">
                    <a:lumMod val="65000"/>
                  </a:schemeClr>
                </a:solidFill>
                <a:latin typeface="Inter" panose="020B0502030000000004" pitchFamily="34" charset="0"/>
                <a:cs typeface="Poppins" panose="02000000000000000000" pitchFamily="2" charset="0"/>
              </a:rPr>
              <a:t>porttitor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pretium</a:t>
            </a:r>
            <a:r>
              <a:rPr lang="en-US" sz="1100" dirty="0">
                <a:solidFill>
                  <a:schemeClr val="bg1">
                    <a:lumMod val="65000"/>
                  </a:schemeClr>
                </a:solidFill>
                <a:latin typeface="Inter" panose="020B0502030000000004" pitchFamily="34" charset="0"/>
                <a:cs typeface="Poppins" panose="02000000000000000000" pitchFamily="2" charset="0"/>
              </a:rPr>
              <a:t> pulvinar est. Ut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tellus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massa</a:t>
            </a:r>
            <a:r>
              <a:rPr lang="en-US" sz="1100" dirty="0">
                <a:solidFill>
                  <a:schemeClr val="bg1">
                    <a:lumMod val="65000"/>
                  </a:schemeClr>
                </a:solidFill>
                <a:latin typeface="Inter" panose="020B0502030000000004" pitchFamily="34" charset="0"/>
                <a:cs typeface="Poppins" panose="02000000000000000000" pitchFamily="2" charset="0"/>
              </a:rPr>
              <a:t>, a </a:t>
            </a:r>
            <a:r>
              <a:rPr lang="en-US" sz="1100" dirty="0" err="1">
                <a:solidFill>
                  <a:schemeClr val="bg1">
                    <a:lumMod val="65000"/>
                  </a:schemeClr>
                </a:solidFill>
                <a:latin typeface="Inter" panose="020B0502030000000004" pitchFamily="34" charset="0"/>
                <a:cs typeface="Poppins" panose="02000000000000000000" pitchFamily="2" charset="0"/>
              </a:rPr>
              <a:t>rhoncus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turpis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placerat</a:t>
            </a:r>
            <a:r>
              <a:rPr lang="en-US" sz="1100" dirty="0">
                <a:solidFill>
                  <a:schemeClr val="bg1">
                    <a:lumMod val="65000"/>
                  </a:schemeClr>
                </a:solidFill>
                <a:latin typeface="Inter" panose="020B0502030000000004" pitchFamily="34" charset="0"/>
                <a:cs typeface="Poppins" panose="02000000000000000000" pitchFamily="2" charset="0"/>
              </a:rPr>
              <a:t> non.</a:t>
            </a:r>
          </a:p>
          <a:p>
            <a:pPr marL="0" indent="0">
              <a:lnSpc>
                <a:spcPts val="1800"/>
              </a:lnSpc>
              <a:buNone/>
            </a:pPr>
            <a:r>
              <a:rPr lang="en-US" sz="1100" dirty="0">
                <a:solidFill>
                  <a:schemeClr val="bg1">
                    <a:lumMod val="65000"/>
                  </a:schemeClr>
                </a:solidFill>
                <a:latin typeface="Inter" panose="020B0502030000000004" pitchFamily="34" charset="0"/>
                <a:cs typeface="Poppins" panose="02000000000000000000" pitchFamily="2" charset="0"/>
              </a:rPr>
              <a:t>Nunc lacinia vel </a:t>
            </a:r>
            <a:r>
              <a:rPr lang="en-US" sz="1100" dirty="0" err="1">
                <a:solidFill>
                  <a:schemeClr val="bg1">
                    <a:lumMod val="65000"/>
                  </a:schemeClr>
                </a:solidFill>
                <a:latin typeface="Inter" panose="020B0502030000000004" pitchFamily="34" charset="0"/>
                <a:cs typeface="Poppins" panose="02000000000000000000" pitchFamily="2" charset="0"/>
              </a:rPr>
              <a:t>risus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quis</a:t>
            </a:r>
            <a:r>
              <a:rPr lang="en-US" sz="1100" dirty="0">
                <a:solidFill>
                  <a:schemeClr val="bg1">
                    <a:lumMod val="65000"/>
                  </a:schemeClr>
                </a:solidFill>
                <a:latin typeface="Inter" panose="020B0502030000000004" pitchFamily="34" charset="0"/>
                <a:cs typeface="Poppins" panose="02000000000000000000" pitchFamily="2" charset="0"/>
              </a:rPr>
              <a:t> lacinia. </a:t>
            </a:r>
            <a:r>
              <a:rPr lang="en-US" sz="1100" dirty="0" err="1">
                <a:solidFill>
                  <a:schemeClr val="bg1">
                    <a:lumMod val="65000"/>
                  </a:schemeClr>
                </a:solidFill>
                <a:latin typeface="Inter" panose="020B0502030000000004" pitchFamily="34" charset="0"/>
                <a:cs typeface="Poppins" panose="02000000000000000000" pitchFamily="2" charset="0"/>
              </a:rPr>
              <a:t>Phasellus</a:t>
            </a:r>
            <a:r>
              <a:rPr lang="en-US" sz="1100" dirty="0">
                <a:solidFill>
                  <a:schemeClr val="bg1">
                    <a:lumMod val="65000"/>
                  </a:schemeClr>
                </a:solidFill>
                <a:latin typeface="Inter" panose="020B0502030000000004" pitchFamily="34" charset="0"/>
                <a:cs typeface="Poppins" panose="02000000000000000000" pitchFamily="2" charset="0"/>
              </a:rPr>
              <a:t> semper </a:t>
            </a:r>
            <a:r>
              <a:rPr lang="en-US" sz="1100" dirty="0" err="1">
                <a:solidFill>
                  <a:schemeClr val="bg1">
                    <a:lumMod val="65000"/>
                  </a:schemeClr>
                </a:solidFill>
                <a:latin typeface="Inter" panose="020B0502030000000004" pitchFamily="34" charset="0"/>
                <a:cs typeface="Poppins" panose="02000000000000000000" pitchFamily="2" charset="0"/>
              </a:rPr>
              <a:t>lectus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orci</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Etiam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eros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purus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tristique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eu</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augue</a:t>
            </a:r>
            <a:r>
              <a:rPr lang="en-US" sz="1100" dirty="0">
                <a:solidFill>
                  <a:schemeClr val="bg1">
                    <a:lumMod val="65000"/>
                  </a:schemeClr>
                </a:solidFill>
                <a:latin typeface="Inter" panose="020B0502030000000004" pitchFamily="34" charset="0"/>
                <a:cs typeface="Poppins" panose="02000000000000000000" pitchFamily="2" charset="0"/>
              </a:rPr>
              <a:t> at,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accumsan</a:t>
            </a:r>
            <a:r>
              <a:rPr lang="en-US" sz="1100" dirty="0">
                <a:solidFill>
                  <a:schemeClr val="bg1">
                    <a:lumMod val="65000"/>
                  </a:schemeClr>
                </a:solidFill>
                <a:latin typeface="Inter" panose="020B0502030000000004" pitchFamily="34" charset="0"/>
                <a:cs typeface="Poppins" panose="02000000000000000000" pitchFamily="2" charset="0"/>
              </a:rPr>
              <a:t> ante. </a:t>
            </a:r>
            <a:r>
              <a:rPr lang="en-US" sz="1100" dirty="0" err="1">
                <a:solidFill>
                  <a:schemeClr val="bg1">
                    <a:lumMod val="65000"/>
                  </a:schemeClr>
                </a:solidFill>
                <a:latin typeface="Inter" panose="020B0502030000000004" pitchFamily="34" charset="0"/>
                <a:cs typeface="Poppins" panose="02000000000000000000" pitchFamily="2" charset="0"/>
              </a:rPr>
              <a:t>Proin</a:t>
            </a:r>
            <a:r>
              <a:rPr lang="en-US" sz="1100" dirty="0">
                <a:solidFill>
                  <a:schemeClr val="bg1">
                    <a:lumMod val="65000"/>
                  </a:schemeClr>
                </a:solidFill>
                <a:latin typeface="Inter" panose="020B0502030000000004" pitchFamily="34" charset="0"/>
                <a:cs typeface="Poppins" panose="02000000000000000000" pitchFamily="2" charset="0"/>
              </a:rPr>
              <a:t> vel </a:t>
            </a:r>
            <a:r>
              <a:rPr lang="en-US" sz="1100" dirty="0" err="1">
                <a:solidFill>
                  <a:schemeClr val="bg1">
                    <a:lumMod val="65000"/>
                  </a:schemeClr>
                </a:solidFill>
                <a:latin typeface="Inter" panose="020B0502030000000004" pitchFamily="34" charset="0"/>
                <a:cs typeface="Poppins" panose="02000000000000000000" pitchFamily="2" charset="0"/>
              </a:rPr>
              <a:t>justo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egestas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urna</a:t>
            </a:r>
            <a:r>
              <a:rPr lang="en-US" sz="1100" dirty="0">
                <a:solidFill>
                  <a:schemeClr val="bg1">
                    <a:lumMod val="65000"/>
                  </a:schemeClr>
                </a:solidFill>
                <a:latin typeface="Inter" panose="020B0502030000000004" pitchFamily="34" charset="0"/>
                <a:cs typeface="Poppins" panose="02000000000000000000" pitchFamily="2" charset="0"/>
              </a:rPr>
              <a:t> et, </a:t>
            </a:r>
            <a:r>
              <a:rPr lang="en-US" sz="1100" dirty="0" err="1">
                <a:solidFill>
                  <a:schemeClr val="bg1">
                    <a:lumMod val="65000"/>
                  </a:schemeClr>
                </a:solidFill>
                <a:latin typeface="Inter" panose="020B0502030000000004" pitchFamily="34" charset="0"/>
                <a:cs typeface="Poppins" panose="02000000000000000000" pitchFamily="2" charset="0"/>
              </a:rPr>
              <a:t>lobortis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risus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Curabitur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posuere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est</a:t>
            </a:r>
            <a:r>
              <a:rPr lang="en-US" sz="1100" dirty="0">
                <a:solidFill>
                  <a:schemeClr val="bg1">
                    <a:lumMod val="65000"/>
                  </a:schemeClr>
                </a:solidFill>
                <a:latin typeface="Inter" panose="020B0502030000000004" pitchFamily="34" charset="0"/>
                <a:cs typeface="Poppins" panose="02000000000000000000" pitchFamily="2" charset="0"/>
              </a:rPr>
              <a:t> at </a:t>
            </a:r>
            <a:r>
              <a:rPr lang="en-US" sz="1100" dirty="0" err="1">
                <a:solidFill>
                  <a:schemeClr val="bg1">
                    <a:lumMod val="65000"/>
                  </a:schemeClr>
                </a:solidFill>
                <a:latin typeface="Inter" panose="020B0502030000000004" pitchFamily="34" charset="0"/>
                <a:cs typeface="Poppins" panose="02000000000000000000" pitchFamily="2" charset="0"/>
              </a:rPr>
              <a:t>tristique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finibus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erat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elit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tempor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arcu</a:t>
            </a:r>
            <a:r>
              <a:rPr lang="en-US" sz="1100" dirty="0">
                <a:solidFill>
                  <a:schemeClr val="bg1">
                    <a:lumMod val="65000"/>
                  </a:schemeClr>
                </a:solidFill>
                <a:latin typeface="Inter" panose="020B0502030000000004" pitchFamily="34" charset="0"/>
                <a:cs typeface="Poppins" panose="02000000000000000000" pitchFamily="2" charset="0"/>
              </a:rPr>
              <a:t>, sit </a:t>
            </a:r>
            <a:r>
              <a:rPr lang="en-US" sz="1100" dirty="0" err="1">
                <a:solidFill>
                  <a:schemeClr val="bg1">
                    <a:lumMod val="65000"/>
                  </a:schemeClr>
                </a:solidFill>
                <a:latin typeface="Inter" panose="020B0502030000000004" pitchFamily="34" charset="0"/>
                <a:cs typeface="Poppins" panose="02000000000000000000" pitchFamily="2" charset="0"/>
              </a:rPr>
              <a:t>amet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dapibus</a:t>
            </a:r>
            <a:r>
              <a:rPr lang="en-US" sz="1100" dirty="0">
                <a:solidFill>
                  <a:schemeClr val="bg1">
                    <a:lumMod val="65000"/>
                  </a:schemeClr>
                </a:solidFill>
                <a:latin typeface="Inter" panose="020B0502030000000004" pitchFamily="34" charset="0"/>
                <a:cs typeface="Poppins" panose="02000000000000000000" pitchFamily="2" charset="0"/>
              </a:rPr>
              <a:t> magna </a:t>
            </a:r>
            <a:r>
              <a:rPr lang="en-US" sz="1100" dirty="0" err="1">
                <a:solidFill>
                  <a:schemeClr val="bg1">
                    <a:lumMod val="65000"/>
                  </a:schemeClr>
                </a:solidFill>
                <a:latin typeface="Inter" panose="020B0502030000000004" pitchFamily="34" charset="0"/>
                <a:cs typeface="Poppins" panose="02000000000000000000" pitchFamily="2" charset="0"/>
              </a:rPr>
              <a:t>arcu</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metus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Fusce</a:t>
            </a:r>
            <a:r>
              <a:rPr lang="en-US" sz="1100" dirty="0">
                <a:solidFill>
                  <a:schemeClr val="bg1">
                    <a:lumMod val="65000"/>
                  </a:schemeClr>
                </a:solidFill>
                <a:latin typeface="Inter" panose="020B0502030000000004" pitchFamily="34" charset="0"/>
                <a:cs typeface="Poppins" panose="02000000000000000000" pitchFamily="2" charset="0"/>
              </a:rPr>
              <a:t> semper id </a:t>
            </a:r>
            <a:r>
              <a:rPr lang="en-US" sz="1100" dirty="0" err="1">
                <a:solidFill>
                  <a:schemeClr val="bg1">
                    <a:lumMod val="65000"/>
                  </a:schemeClr>
                </a:solidFill>
                <a:latin typeface="Inter" panose="020B0502030000000004" pitchFamily="34" charset="0"/>
                <a:cs typeface="Poppins" panose="02000000000000000000" pitchFamily="2" charset="0"/>
              </a:rPr>
              <a:t>urna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eu</a:t>
            </a:r>
            <a:r>
              <a:rPr lang="en-US" sz="1100" dirty="0">
                <a:solidFill>
                  <a:schemeClr val="bg1">
                    <a:lumMod val="65000"/>
                  </a:schemeClr>
                </a:solidFill>
                <a:latin typeface="Inter" panose="020B0502030000000004" pitchFamily="34" charset="0"/>
                <a:cs typeface="Poppins" panose="02000000000000000000" pitchFamily="2" charset="0"/>
              </a:rPr>
              <a:t> convallis. </a:t>
            </a:r>
            <a:r>
              <a:rPr lang="en-US" sz="1100" dirty="0" err="1">
                <a:solidFill>
                  <a:schemeClr val="bg1">
                    <a:lumMod val="65000"/>
                  </a:schemeClr>
                </a:solidFill>
                <a:latin typeface="Inter" panose="020B0502030000000004" pitchFamily="34" charset="0"/>
                <a:cs typeface="Poppins" panose="02000000000000000000" pitchFamily="2" charset="0"/>
              </a:rPr>
              <a:t>Vivamus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porttitor</a:t>
            </a:r>
            <a:r>
              <a:rPr lang="en-US" sz="1100" dirty="0">
                <a:solidFill>
                  <a:schemeClr val="bg1">
                    <a:lumMod val="65000"/>
                  </a:schemeClr>
                </a:solidFill>
                <a:latin typeface="Inter" panose="020B0502030000000004" pitchFamily="34" charset="0"/>
                <a:cs typeface="Poppins" panose="02000000000000000000" pitchFamily="2" charset="0"/>
              </a:rPr>
              <a:t> in diam et </a:t>
            </a:r>
            <a:r>
              <a:rPr lang="en-US" sz="1100" dirty="0" err="1">
                <a:solidFill>
                  <a:schemeClr val="bg1">
                    <a:lumMod val="65000"/>
                  </a:schemeClr>
                </a:solidFill>
                <a:latin typeface="Inter" panose="020B0502030000000004" pitchFamily="34" charset="0"/>
                <a:cs typeface="Poppins" panose="02000000000000000000" pitchFamily="2" charset="0"/>
              </a:rPr>
              <a:t>commodo</a:t>
            </a:r>
            <a:r>
              <a:rPr lang="en-US" sz="1100" dirty="0">
                <a:solidFill>
                  <a:schemeClr val="bg1">
                    <a:lumMod val="65000"/>
                  </a:schemeClr>
                </a:solidFill>
                <a:latin typeface="Inter" panose="020B0502030000000004" pitchFamily="34" charset="0"/>
                <a:cs typeface="Poppins" panose="02000000000000000000" pitchFamily="2" charset="0"/>
              </a:rPr>
              <a:t>. Ut </a:t>
            </a:r>
            <a:r>
              <a:rPr lang="en-US" sz="1100" dirty="0" err="1">
                <a:solidFill>
                  <a:schemeClr val="bg1">
                    <a:lumMod val="65000"/>
                  </a:schemeClr>
                </a:solidFill>
                <a:latin typeface="Inter" panose="020B0502030000000004" pitchFamily="34" charset="0"/>
                <a:cs typeface="Poppins" panose="02000000000000000000" pitchFamily="2" charset="0"/>
              </a:rPr>
              <a:t>rhoncus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urna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est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condimentum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eleifend</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Fusce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mollis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blandit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turpis</a:t>
            </a:r>
            <a:r>
              <a:rPr lang="en-US" sz="1100" dirty="0">
                <a:solidFill>
                  <a:schemeClr val="bg1">
                    <a:lumMod val="65000"/>
                  </a:schemeClr>
                </a:solidFill>
                <a:latin typeface="Inter" panose="020B0502030000000004" pitchFamily="34" charset="0"/>
                <a:cs typeface="Poppins" panose="02000000000000000000" pitchFamily="2" charset="0"/>
              </a:rPr>
              <a:t>, et </a:t>
            </a:r>
            <a:r>
              <a:rPr lang="en-US" sz="1100" dirty="0" err="1">
                <a:solidFill>
                  <a:schemeClr val="bg1">
                    <a:lumMod val="65000"/>
                  </a:schemeClr>
                </a:solidFill>
                <a:latin typeface="Inter" panose="020B0502030000000004" pitchFamily="34" charset="0"/>
                <a:cs typeface="Poppins" panose="02000000000000000000" pitchFamily="2" charset="0"/>
              </a:rPr>
              <a:t>dapibus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turpis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facilisis</a:t>
            </a:r>
            <a:r>
              <a:rPr lang="en-US" sz="1100" dirty="0">
                <a:solidFill>
                  <a:schemeClr val="bg1">
                    <a:lumMod val="65000"/>
                  </a:schemeClr>
                </a:solidFill>
                <a:latin typeface="Inter" panose="020B0502030000000004" pitchFamily="34" charset="0"/>
                <a:cs typeface="Poppins" panose="02000000000000000000" pitchFamily="2" charset="0"/>
              </a:rPr>
              <a:t> sed. </a:t>
            </a:r>
            <a:r>
              <a:rPr lang="en-US" sz="1100" dirty="0" err="1">
                <a:solidFill>
                  <a:schemeClr val="bg1">
                    <a:lumMod val="65000"/>
                  </a:schemeClr>
                </a:solidFill>
                <a:latin typeface="Inter" panose="020B0502030000000004" pitchFamily="34" charset="0"/>
                <a:cs typeface="Poppins" panose="02000000000000000000" pitchFamily="2" charset="0"/>
              </a:rPr>
              <a:t>Donec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dapibus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urna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eget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vestibulum. </a:t>
            </a:r>
            <a:r>
              <a:rPr lang="en-US" sz="1100" dirty="0" err="1">
                <a:solidFill>
                  <a:schemeClr val="bg1">
                    <a:lumMod val="65000"/>
                  </a:schemeClr>
                </a:solidFill>
                <a:latin typeface="Inter" panose="020B0502030000000004" pitchFamily="34" charset="0"/>
                <a:cs typeface="Poppins" panose="02000000000000000000" pitchFamily="2" charset="0"/>
              </a:rPr>
              <a:t>Praesent</a:t>
            </a:r>
            <a:r>
              <a:rPr lang="en-US" sz="1100" dirty="0">
                <a:solidFill>
                  <a:schemeClr val="bg1">
                    <a:lumMod val="65000"/>
                  </a:schemeClr>
                </a:solidFill>
                <a:latin typeface="Inter" panose="020B0502030000000004" pitchFamily="34" charset="0"/>
                <a:cs typeface="Poppins" panose="02000000000000000000" pitchFamily="2" charset="0"/>
              </a:rPr>
              <a:t> dolor </a:t>
            </a:r>
            <a:r>
              <a:rPr lang="en-US" sz="1100" dirty="0" err="1">
                <a:solidFill>
                  <a:schemeClr val="bg1">
                    <a:lumMod val="65000"/>
                  </a:schemeClr>
                </a:solidFill>
                <a:latin typeface="Inter" panose="020B0502030000000004" pitchFamily="34" charset="0"/>
                <a:cs typeface="Poppins" panose="02000000000000000000" pitchFamily="2" charset="0"/>
              </a:rPr>
              <a:t>sapien</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elementum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tortor</a:t>
            </a:r>
            <a:r>
              <a:rPr lang="en-US" sz="1100" dirty="0">
                <a:solidFill>
                  <a:schemeClr val="bg1">
                    <a:lumMod val="65000"/>
                  </a:schemeClr>
                </a:solidFill>
                <a:latin typeface="Inter" panose="020B0502030000000004" pitchFamily="34" charset="0"/>
                <a:cs typeface="Poppins" panose="02000000000000000000" pitchFamily="2" charset="0"/>
              </a:rPr>
              <a:t> non, </a:t>
            </a:r>
            <a:r>
              <a:rPr lang="en-US" sz="1100" dirty="0" err="1">
                <a:solidFill>
                  <a:schemeClr val="bg1">
                    <a:lumMod val="65000"/>
                  </a:schemeClr>
                </a:solidFill>
                <a:latin typeface="Inter" panose="020B0502030000000004" pitchFamily="34" charset="0"/>
                <a:cs typeface="Poppins" panose="02000000000000000000" pitchFamily="2" charset="0"/>
              </a:rPr>
              <a:t>dapibus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tempor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tellus</a:t>
            </a:r>
            <a:r>
              <a:rPr lang="en-US" sz="1100" dirty="0">
                <a:solidFill>
                  <a:schemeClr val="bg1">
                    <a:lumMod val="65000"/>
                  </a:schemeClr>
                </a:solidFill>
                <a:latin typeface="Inter" panose="020B0502030000000004" pitchFamily="34" charset="0"/>
                <a:cs typeface="Poppins" panose="02000000000000000000" pitchFamily="2" charset="0"/>
              </a:rPr>
              <a:t>.</a:t>
            </a:r>
          </a:p>
          <a:p>
            <a:pPr marL="0" indent="0">
              <a:lnSpc>
                <a:spcPts val="1800"/>
              </a:lnSpc>
              <a:buNone/>
            </a:pPr>
            <a:r>
              <a:rPr lang="en-US" sz="1100" dirty="0" err="1">
                <a:solidFill>
                  <a:schemeClr val="bg1">
                    <a:lumMod val="65000"/>
                  </a:schemeClr>
                </a:solidFill>
                <a:latin typeface="Inter" panose="020B0502030000000004" pitchFamily="34" charset="0"/>
                <a:cs typeface="Poppins" panose="02000000000000000000" pitchFamily="2" charset="0"/>
              </a:rPr>
              <a:t>Nulla</a:t>
            </a:r>
            <a:r>
              <a:rPr lang="en-US" sz="1100" dirty="0">
                <a:solidFill>
                  <a:schemeClr val="bg1">
                    <a:lumMod val="65000"/>
                  </a:schemeClr>
                </a:solidFill>
                <a:latin typeface="Inter" panose="020B0502030000000004" pitchFamily="34" charset="0"/>
                <a:cs typeface="Poppins" panose="02000000000000000000" pitchFamily="2" charset="0"/>
              </a:rPr>
              <a:t> id </a:t>
            </a:r>
            <a:r>
              <a:rPr lang="en-US" sz="1100" dirty="0" err="1">
                <a:solidFill>
                  <a:schemeClr val="bg1">
                    <a:lumMod val="65000"/>
                  </a:schemeClr>
                </a:solidFill>
                <a:latin typeface="Inter" panose="020B0502030000000004" pitchFamily="34" charset="0"/>
                <a:cs typeface="Poppins" panose="02000000000000000000" pitchFamily="2" charset="0"/>
              </a:rPr>
              <a:t>facilisis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odio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quis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vulputate</a:t>
            </a:r>
            <a:r>
              <a:rPr lang="en-US" sz="1100" dirty="0">
                <a:solidFill>
                  <a:schemeClr val="bg1">
                    <a:lumMod val="65000"/>
                  </a:schemeClr>
                </a:solidFill>
                <a:latin typeface="Inter" panose="020B0502030000000004" pitchFamily="34" charset="0"/>
                <a:cs typeface="Poppins" panose="02000000000000000000" pitchFamily="2" charset="0"/>
              </a:rPr>
              <a:t> lorem. </a:t>
            </a:r>
            <a:r>
              <a:rPr lang="en-US" sz="1100" dirty="0" err="1">
                <a:solidFill>
                  <a:schemeClr val="bg1">
                    <a:lumMod val="65000"/>
                  </a:schemeClr>
                </a:solidFill>
                <a:latin typeface="Inter" panose="020B0502030000000004" pitchFamily="34" charset="0"/>
                <a:cs typeface="Poppins" panose="02000000000000000000" pitchFamily="2" charset="0"/>
              </a:rPr>
              <a:t>Curabitur</a:t>
            </a:r>
            <a:r>
              <a:rPr lang="en-US" sz="1100" dirty="0">
                <a:solidFill>
                  <a:schemeClr val="bg1">
                    <a:lumMod val="65000"/>
                  </a:schemeClr>
                </a:solidFill>
                <a:latin typeface="Inter" panose="020B0502030000000004" pitchFamily="34" charset="0"/>
                <a:cs typeface="Poppins" panose="02000000000000000000" pitchFamily="2" charset="0"/>
              </a:rPr>
              <a:t> in </a:t>
            </a:r>
            <a:r>
              <a:rPr lang="en-US" sz="1100" dirty="0" err="1">
                <a:solidFill>
                  <a:schemeClr val="bg1">
                    <a:lumMod val="65000"/>
                  </a:schemeClr>
                </a:solidFill>
                <a:latin typeface="Inter" panose="020B0502030000000004" pitchFamily="34" charset="0"/>
                <a:cs typeface="Poppins" panose="02000000000000000000" pitchFamily="2" charset="0"/>
              </a:rPr>
              <a:t>condimentum</a:t>
            </a:r>
            <a:r>
              <a:rPr lang="en-US" sz="1100" dirty="0">
                <a:solidFill>
                  <a:schemeClr val="bg1">
                    <a:lumMod val="65000"/>
                  </a:schemeClr>
                </a:solidFill>
                <a:latin typeface="Inter" panose="020B0502030000000004" pitchFamily="34" charset="0"/>
                <a:cs typeface="Poppins" panose="02000000000000000000" pitchFamily="2" charset="0"/>
              </a:rPr>
              <a:t> dui, id </a:t>
            </a:r>
            <a:r>
              <a:rPr lang="en-US" sz="1100" dirty="0" err="1">
                <a:solidFill>
                  <a:schemeClr val="bg1">
                    <a:lumMod val="65000"/>
                  </a:schemeClr>
                </a:solidFill>
                <a:latin typeface="Inter" panose="020B0502030000000004" pitchFamily="34" charset="0"/>
                <a:cs typeface="Poppins" panose="02000000000000000000" pitchFamily="2" charset="0"/>
              </a:rPr>
              <a:t>vehicula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neque</a:t>
            </a:r>
            <a:r>
              <a:rPr lang="en-US" sz="1100" dirty="0">
                <a:solidFill>
                  <a:schemeClr val="bg1">
                    <a:lumMod val="65000"/>
                  </a:schemeClr>
                </a:solidFill>
                <a:latin typeface="Inter" panose="020B0502030000000004" pitchFamily="34" charset="0"/>
                <a:cs typeface="Poppins" panose="02000000000000000000" pitchFamily="2" charset="0"/>
              </a:rPr>
              <a:t>. Duis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ullamcorper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augue</a:t>
            </a:r>
            <a:r>
              <a:rPr lang="en-US" sz="1100" dirty="0">
                <a:solidFill>
                  <a:schemeClr val="bg1">
                    <a:lumMod val="65000"/>
                  </a:schemeClr>
                </a:solidFill>
                <a:latin typeface="Inter" panose="020B0502030000000004" pitchFamily="34" charset="0"/>
                <a:cs typeface="Poppins" panose="02000000000000000000" pitchFamily="2" charset="0"/>
              </a:rPr>
              <a:t>, et </a:t>
            </a:r>
            <a:r>
              <a:rPr lang="en-US" sz="1100" dirty="0" err="1">
                <a:solidFill>
                  <a:schemeClr val="bg1">
                    <a:lumMod val="65000"/>
                  </a:schemeClr>
                </a:solidFill>
                <a:latin typeface="Inter" panose="020B0502030000000004" pitchFamily="34" charset="0"/>
                <a:cs typeface="Poppins" panose="02000000000000000000" pitchFamily="2" charset="0"/>
              </a:rPr>
              <a:t>blandit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lectus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Pellentesque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sagittis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arcu</a:t>
            </a:r>
            <a:r>
              <a:rPr lang="en-US" sz="1100" dirty="0">
                <a:solidFill>
                  <a:schemeClr val="bg1">
                    <a:lumMod val="65000"/>
                  </a:schemeClr>
                </a:solidFill>
                <a:latin typeface="Inter" panose="020B0502030000000004" pitchFamily="34" charset="0"/>
                <a:cs typeface="Poppins" panose="02000000000000000000" pitchFamily="2" charset="0"/>
              </a:rPr>
              <a:t> a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semper, </a:t>
            </a:r>
            <a:r>
              <a:rPr lang="en-US" sz="1100" dirty="0" err="1">
                <a:solidFill>
                  <a:schemeClr val="bg1">
                    <a:lumMod val="65000"/>
                  </a:schemeClr>
                </a:solidFill>
                <a:latin typeface="Inter" panose="020B0502030000000004" pitchFamily="34" charset="0"/>
                <a:cs typeface="Poppins" panose="02000000000000000000" pitchFamily="2" charset="0"/>
              </a:rPr>
              <a:t>metus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tellus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aliquam</a:t>
            </a:r>
            <a:r>
              <a:rPr lang="en-US" sz="1100" dirty="0">
                <a:solidFill>
                  <a:schemeClr val="bg1">
                    <a:lumMod val="65000"/>
                  </a:schemeClr>
                </a:solidFill>
                <a:latin typeface="Inter" panose="020B0502030000000004" pitchFamily="34" charset="0"/>
                <a:cs typeface="Poppins" panose="02000000000000000000" pitchFamily="2" charset="0"/>
              </a:rPr>
              <a:t> libero, semper </a:t>
            </a:r>
            <a:r>
              <a:rPr lang="en-US" sz="1100" dirty="0" err="1">
                <a:solidFill>
                  <a:schemeClr val="bg1">
                    <a:lumMod val="65000"/>
                  </a:schemeClr>
                </a:solidFill>
                <a:latin typeface="Inter" panose="020B0502030000000004" pitchFamily="34" charset="0"/>
                <a:cs typeface="Poppins" panose="02000000000000000000" pitchFamily="2" charset="0"/>
              </a:rPr>
              <a:t>feugiat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purus</a:t>
            </a:r>
            <a:r>
              <a:rPr lang="en-US" sz="1100" dirty="0">
                <a:solidFill>
                  <a:schemeClr val="bg1">
                    <a:lumMod val="65000"/>
                  </a:schemeClr>
                </a:solidFill>
                <a:latin typeface="Inter" panose="020B0502030000000004" pitchFamily="34" charset="0"/>
                <a:cs typeface="Poppins" panose="02000000000000000000" pitchFamily="2" charset="0"/>
              </a:rPr>
              <a:t> ex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orci</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Quisque</a:t>
            </a:r>
            <a:r>
              <a:rPr lang="en-US" sz="1100" dirty="0">
                <a:solidFill>
                  <a:schemeClr val="bg1">
                    <a:lumMod val="65000"/>
                  </a:schemeClr>
                </a:solidFill>
                <a:latin typeface="Inter" panose="020B0502030000000004" pitchFamily="34" charset="0"/>
                <a:cs typeface="Poppins" panose="02000000000000000000" pitchFamily="2" charset="0"/>
              </a:rPr>
              <a:t> sed dolor a </a:t>
            </a:r>
            <a:r>
              <a:rPr lang="en-US" sz="1100" dirty="0" err="1">
                <a:solidFill>
                  <a:schemeClr val="bg1">
                    <a:lumMod val="65000"/>
                  </a:schemeClr>
                </a:solidFill>
                <a:latin typeface="Inter" panose="020B0502030000000004" pitchFamily="34" charset="0"/>
                <a:cs typeface="Poppins" panose="02000000000000000000" pitchFamily="2" charset="0"/>
              </a:rPr>
              <a:t>leo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interdum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accumsan</a:t>
            </a:r>
            <a:r>
              <a:rPr lang="en-US" sz="1100" dirty="0">
                <a:solidFill>
                  <a:schemeClr val="bg1">
                    <a:lumMod val="65000"/>
                  </a:schemeClr>
                </a:solidFill>
                <a:latin typeface="Inter" panose="020B0502030000000004" pitchFamily="34" charset="0"/>
                <a:cs typeface="Poppins" panose="02000000000000000000" pitchFamily="2" charset="0"/>
              </a:rPr>
              <a:t> ac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diam. </a:t>
            </a:r>
            <a:r>
              <a:rPr lang="en-US" sz="1100" dirty="0" err="1">
                <a:solidFill>
                  <a:schemeClr val="bg1">
                    <a:lumMod val="65000"/>
                  </a:schemeClr>
                </a:solidFill>
                <a:latin typeface="Inter" panose="020B0502030000000004" pitchFamily="34" charset="0"/>
                <a:cs typeface="Poppins" panose="02000000000000000000" pitchFamily="2" charset="0"/>
              </a:rPr>
              <a:t>Aliquam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sollicitudin</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varius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tempor</a:t>
            </a:r>
            <a:r>
              <a:rPr lang="en-US" sz="1100" dirty="0">
                <a:solidFill>
                  <a:schemeClr val="bg1">
                    <a:lumMod val="65000"/>
                  </a:schemeClr>
                </a:solidFill>
                <a:latin typeface="Inter" panose="020B0502030000000004" pitchFamily="34" charset="0"/>
                <a:cs typeface="Poppins" panose="02000000000000000000" pitchFamily="2" charset="0"/>
              </a:rPr>
              <a:t>. Nunc </a:t>
            </a:r>
            <a:r>
              <a:rPr lang="en-US" sz="1100" dirty="0" err="1">
                <a:solidFill>
                  <a:schemeClr val="bg1">
                    <a:lumMod val="65000"/>
                  </a:schemeClr>
                </a:solidFill>
                <a:latin typeface="Inter" panose="020B0502030000000004" pitchFamily="34" charset="0"/>
                <a:cs typeface="Poppins" panose="02000000000000000000" pitchFamily="2" charset="0"/>
              </a:rPr>
              <a:t>vehicula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augue</a:t>
            </a:r>
            <a:r>
              <a:rPr lang="en-US" sz="1100" dirty="0">
                <a:solidFill>
                  <a:schemeClr val="bg1">
                    <a:lumMod val="65000"/>
                  </a:schemeClr>
                </a:solidFill>
                <a:latin typeface="Inter" panose="020B0502030000000004" pitchFamily="34" charset="0"/>
                <a:cs typeface="Poppins" panose="02000000000000000000" pitchFamily="2" charset="0"/>
              </a:rPr>
              <a:t> ac porta </a:t>
            </a:r>
            <a:r>
              <a:rPr lang="en-US" sz="1100" dirty="0" err="1">
                <a:solidFill>
                  <a:schemeClr val="bg1">
                    <a:lumMod val="65000"/>
                  </a:schemeClr>
                </a:solidFill>
                <a:latin typeface="Inter" panose="020B0502030000000004" pitchFamily="34" charset="0"/>
                <a:cs typeface="Poppins" panose="02000000000000000000" pitchFamily="2" charset="0"/>
              </a:rPr>
              <a:t>sodales</a:t>
            </a:r>
            <a:r>
              <a:rPr lang="en-US" sz="1100" dirty="0">
                <a:solidFill>
                  <a:schemeClr val="bg1">
                    <a:lumMod val="65000"/>
                  </a:schemeClr>
                </a:solidFill>
                <a:latin typeface="Inter" panose="020B0502030000000004" pitchFamily="34" charset="0"/>
                <a:cs typeface="Poppins" panose="02000000000000000000" pitchFamily="2" charset="0"/>
              </a:rPr>
              <a:t>. </a:t>
            </a:r>
            <a:endParaRPr lang="en-US" sz="1100" dirty="0">
              <a:solidFill>
                <a:schemeClr val="bg1">
                  <a:lumMod val="65000"/>
                </a:schemeClr>
              </a:solidFill>
              <a:latin typeface="Inter" panose="020B0502030000000004" pitchFamily="34" charset="0"/>
              <a:ea typeface="Karla" pitchFamily="2" charset="0"/>
              <a:cs typeface="Poppins" panose="02000000000000000000" pitchFamily="2" charset="0"/>
            </a:endParaRPr>
          </a:p>
        </p:txBody>
      </p:sp>
      <p:sp>
        <p:nvSpPr>
          <p:cNvPr id="5" name="Title 1">
            <a:extLst>
              <a:ext uri="{FF2B5EF4-FFF2-40B4-BE49-F238E27FC236}">
                <a16:creationId xmlns:a16="http://schemas.microsoft.com/office/drawing/2014/main" id="{FECC3C75-BDCB-4845-B276-5DD23D6B3863}"/>
              </a:ext>
            </a:extLst>
          </p:cNvPr>
          <p:cNvSpPr>
            <a:spLocks noGrp="1"/>
          </p:cNvSpPr>
          <p:nvPr>
            <p:ph type="title" hasCustomPrompt="1"/>
          </p:nvPr>
        </p:nvSpPr>
        <p:spPr>
          <a:xfrm>
            <a:off x="587375" y="1206631"/>
            <a:ext cx="11017250" cy="608660"/>
          </a:xfrm>
          <a:prstGeom prst="rect">
            <a:avLst/>
          </a:prstGeom>
        </p:spPr>
        <p:txBody>
          <a:bodyPr lIns="0" tIns="0" rIns="0" bIns="0" anchor="t" anchorCtr="0">
            <a:noAutofit/>
          </a:bodyPr>
          <a:lstStyle>
            <a:lvl1pPr algn="ctr">
              <a:defRPr sz="440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One column text</a:t>
            </a:r>
            <a:endParaRPr lang="en-GB" dirty="0"/>
          </a:p>
        </p:txBody>
      </p:sp>
      <p:cxnSp>
        <p:nvCxnSpPr>
          <p:cNvPr id="6" name="Straight Connector 5">
            <a:extLst>
              <a:ext uri="{FF2B5EF4-FFF2-40B4-BE49-F238E27FC236}">
                <a16:creationId xmlns:a16="http://schemas.microsoft.com/office/drawing/2014/main" id="{5F692897-B7A8-44DD-A198-244602B0A863}"/>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3CBC39C-79C7-461D-B5F2-9FB368A658C3}"/>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8A9228E5-82F5-405F-A49A-01B3BC7D2A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Tree>
    <p:extLst>
      <p:ext uri="{BB962C8B-B14F-4D97-AF65-F5344CB8AC3E}">
        <p14:creationId xmlns:p14="http://schemas.microsoft.com/office/powerpoint/2010/main" val="2901696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2 Columns">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8C1869E8-DD4B-4D78-80A8-A5953CC33494}"/>
              </a:ext>
            </a:extLst>
          </p:cNvPr>
          <p:cNvSpPr>
            <a:spLocks noGrp="1"/>
          </p:cNvSpPr>
          <p:nvPr>
            <p:ph type="body" sz="quarter" idx="10" hasCustomPrompt="1"/>
          </p:nvPr>
        </p:nvSpPr>
        <p:spPr>
          <a:xfrm>
            <a:off x="4038599" y="786265"/>
            <a:ext cx="4114800" cy="311313"/>
          </a:xfrm>
        </p:spPr>
        <p:txBody>
          <a:bodyPr/>
          <a:lstStyle>
            <a:lvl1pPr marL="0" indent="0" algn="ctr">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4" name="Text Placeholder 12">
            <a:extLst>
              <a:ext uri="{FF2B5EF4-FFF2-40B4-BE49-F238E27FC236}">
                <a16:creationId xmlns:a16="http://schemas.microsoft.com/office/drawing/2014/main" id="{DA336F2E-602E-49A5-B1B0-FF14F5061E3D}"/>
              </a:ext>
            </a:extLst>
          </p:cNvPr>
          <p:cNvSpPr>
            <a:spLocks noGrp="1"/>
          </p:cNvSpPr>
          <p:nvPr>
            <p:ph type="body" sz="quarter" idx="11" hasCustomPrompt="1"/>
          </p:nvPr>
        </p:nvSpPr>
        <p:spPr>
          <a:xfrm>
            <a:off x="1714500" y="2104216"/>
            <a:ext cx="8669287" cy="3674283"/>
          </a:xfrm>
        </p:spPr>
        <p:txBody>
          <a:bodyPr numCol="2" spcCol="360000"/>
          <a:lstStyle>
            <a:lvl1pPr marL="0" marR="0" indent="0" algn="l" defTabSz="914400" rtl="0" eaLnBrk="1" fontAlgn="base" latinLnBrk="0" hangingPunct="1">
              <a:lnSpc>
                <a:spcPts val="1800"/>
              </a:lnSpc>
              <a:spcBef>
                <a:spcPts val="0"/>
              </a:spcBef>
              <a:spcAft>
                <a:spcPts val="120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indent="0">
              <a:lnSpc>
                <a:spcPts val="1800"/>
              </a:lnSpc>
              <a:buNone/>
            </a:pPr>
            <a:r>
              <a:rPr lang="en-US" sz="1100" dirty="0">
                <a:solidFill>
                  <a:schemeClr val="bg1">
                    <a:lumMod val="65000"/>
                  </a:schemeClr>
                </a:solidFill>
                <a:latin typeface="Inter" panose="020B0502030000000004" pitchFamily="34" charset="0"/>
                <a:cs typeface="Poppins" panose="02000000000000000000" pitchFamily="2" charset="0"/>
              </a:rPr>
              <a:t>Lorem ipsum dolor sit </a:t>
            </a:r>
            <a:r>
              <a:rPr lang="en-US" sz="1100" dirty="0" err="1">
                <a:solidFill>
                  <a:schemeClr val="bg1">
                    <a:lumMod val="65000"/>
                  </a:schemeClr>
                </a:solidFill>
                <a:latin typeface="Inter" panose="020B0502030000000004" pitchFamily="34" charset="0"/>
                <a:cs typeface="Poppins" panose="02000000000000000000" pitchFamily="2" charset="0"/>
              </a:rPr>
              <a:t>amet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consectetur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adipiscing</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elit</a:t>
            </a:r>
            <a:r>
              <a:rPr lang="en-US" sz="1100" dirty="0">
                <a:solidFill>
                  <a:schemeClr val="bg1">
                    <a:lumMod val="65000"/>
                  </a:schemeClr>
                </a:solidFill>
                <a:latin typeface="Inter" panose="020B0502030000000004" pitchFamily="34" charset="0"/>
                <a:cs typeface="Poppins" panose="02000000000000000000" pitchFamily="2" charset="0"/>
              </a:rPr>
              <a:t>. Nunc in diam et </a:t>
            </a:r>
            <a:r>
              <a:rPr lang="en-US" sz="1100" dirty="0" err="1">
                <a:solidFill>
                  <a:schemeClr val="bg1">
                    <a:lumMod val="65000"/>
                  </a:schemeClr>
                </a:solidFill>
                <a:latin typeface="Inter" panose="020B0502030000000004" pitchFamily="34" charset="0"/>
                <a:cs typeface="Poppins" panose="02000000000000000000" pitchFamily="2" charset="0"/>
              </a:rPr>
              <a:t>massa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malesuada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fringilla</a:t>
            </a:r>
            <a:r>
              <a:rPr lang="en-US" sz="1100" dirty="0">
                <a:solidFill>
                  <a:schemeClr val="bg1">
                    <a:lumMod val="65000"/>
                  </a:schemeClr>
                </a:solidFill>
                <a:latin typeface="Inter" panose="020B0502030000000004" pitchFamily="34" charset="0"/>
                <a:cs typeface="Poppins" panose="02000000000000000000" pitchFamily="2" charset="0"/>
              </a:rPr>
              <a:t> non </a:t>
            </a:r>
            <a:r>
              <a:rPr lang="en-US" sz="1100" dirty="0" err="1">
                <a:solidFill>
                  <a:schemeClr val="bg1">
                    <a:lumMod val="65000"/>
                  </a:schemeClr>
                </a:solidFill>
                <a:latin typeface="Inter" panose="020B0502030000000004" pitchFamily="34" charset="0"/>
                <a:cs typeface="Poppins" panose="02000000000000000000" pitchFamily="2" charset="0"/>
              </a:rPr>
              <a:t>eget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risus</a:t>
            </a:r>
            <a:r>
              <a:rPr lang="en-US" sz="1100" dirty="0">
                <a:solidFill>
                  <a:schemeClr val="bg1">
                    <a:lumMod val="65000"/>
                  </a:schemeClr>
                </a:solidFill>
                <a:latin typeface="Inter" panose="020B0502030000000004" pitchFamily="34" charset="0"/>
                <a:cs typeface="Poppins" panose="02000000000000000000" pitchFamily="2" charset="0"/>
              </a:rPr>
              <a:t>. Nunc </a:t>
            </a:r>
            <a:r>
              <a:rPr lang="en-US" sz="1100" dirty="0" err="1">
                <a:solidFill>
                  <a:schemeClr val="bg1">
                    <a:lumMod val="65000"/>
                  </a:schemeClr>
                </a:solidFill>
                <a:latin typeface="Inter" panose="020B0502030000000004" pitchFamily="34" charset="0"/>
                <a:cs typeface="Poppins" panose="02000000000000000000" pitchFamily="2" charset="0"/>
              </a:rPr>
              <a:t>condimentum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sapien</a:t>
            </a:r>
            <a:r>
              <a:rPr lang="en-US" sz="1100" dirty="0">
                <a:solidFill>
                  <a:schemeClr val="bg1">
                    <a:lumMod val="65000"/>
                  </a:schemeClr>
                </a:solidFill>
                <a:latin typeface="Inter" panose="020B0502030000000004" pitchFamily="34" charset="0"/>
                <a:cs typeface="Poppins" panose="02000000000000000000" pitchFamily="2" charset="0"/>
              </a:rPr>
              <a:t> ac magna </a:t>
            </a:r>
            <a:r>
              <a:rPr lang="en-US" sz="1100" dirty="0" err="1">
                <a:solidFill>
                  <a:schemeClr val="bg1">
                    <a:lumMod val="65000"/>
                  </a:schemeClr>
                </a:solidFill>
                <a:latin typeface="Inter" panose="020B0502030000000004" pitchFamily="34" charset="0"/>
                <a:cs typeface="Poppins" panose="02000000000000000000" pitchFamily="2" charset="0"/>
              </a:rPr>
              <a:t>imperdiet</a:t>
            </a:r>
            <a:r>
              <a:rPr lang="en-US" sz="1100" dirty="0">
                <a:solidFill>
                  <a:schemeClr val="bg1">
                    <a:lumMod val="65000"/>
                  </a:schemeClr>
                </a:solidFill>
                <a:latin typeface="Inter" panose="020B0502030000000004" pitchFamily="34" charset="0"/>
                <a:cs typeface="Poppins" panose="02000000000000000000" pitchFamily="2" charset="0"/>
              </a:rPr>
              <a:t>, vel </a:t>
            </a:r>
            <a:r>
              <a:rPr lang="en-US" sz="1100" dirty="0" err="1">
                <a:solidFill>
                  <a:schemeClr val="bg1">
                    <a:lumMod val="65000"/>
                  </a:schemeClr>
                </a:solidFill>
                <a:latin typeface="Inter" panose="020B0502030000000004" pitchFamily="34" charset="0"/>
                <a:cs typeface="Poppins" panose="02000000000000000000" pitchFamily="2" charset="0"/>
              </a:rPr>
              <a:t>sagittis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tortor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commodo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Vivamus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venenatis</a:t>
            </a:r>
            <a:r>
              <a:rPr lang="en-US" sz="1100" dirty="0">
                <a:solidFill>
                  <a:schemeClr val="bg1">
                    <a:lumMod val="65000"/>
                  </a:schemeClr>
                </a:solidFill>
                <a:latin typeface="Inter" panose="020B0502030000000004" pitchFamily="34" charset="0"/>
                <a:cs typeface="Poppins" panose="02000000000000000000" pitchFamily="2" charset="0"/>
              </a:rPr>
              <a:t> dui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justo</a:t>
            </a:r>
            <a:r>
              <a:rPr lang="en-US" sz="1100" dirty="0">
                <a:solidFill>
                  <a:schemeClr val="bg1">
                    <a:lumMod val="65000"/>
                  </a:schemeClr>
                </a:solidFill>
                <a:latin typeface="Inter" panose="020B0502030000000004" pitchFamily="34" charset="0"/>
                <a:cs typeface="Poppins" panose="02000000000000000000" pitchFamily="2" charset="0"/>
              </a:rPr>
              <a:t> dictum cursus. </a:t>
            </a:r>
          </a:p>
          <a:p>
            <a:pPr marL="0" indent="0">
              <a:lnSpc>
                <a:spcPts val="1800"/>
              </a:lnSpc>
              <a:buNone/>
            </a:pPr>
            <a:r>
              <a:rPr lang="en-US" sz="1100" dirty="0" err="1">
                <a:solidFill>
                  <a:schemeClr val="bg1">
                    <a:lumMod val="65000"/>
                  </a:schemeClr>
                </a:solidFill>
                <a:latin typeface="Inter" panose="020B0502030000000004" pitchFamily="34" charset="0"/>
                <a:cs typeface="Poppins" panose="02000000000000000000" pitchFamily="2" charset="0"/>
              </a:rPr>
              <a:t>Suspendisse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quis</a:t>
            </a:r>
            <a:r>
              <a:rPr lang="en-US" sz="1100" dirty="0">
                <a:solidFill>
                  <a:schemeClr val="bg1">
                    <a:lumMod val="65000"/>
                  </a:schemeClr>
                </a:solidFill>
                <a:latin typeface="Inter" panose="020B0502030000000004" pitchFamily="34" charset="0"/>
                <a:cs typeface="Poppins" panose="02000000000000000000" pitchFamily="2" charset="0"/>
              </a:rPr>
              <a:t> semper </a:t>
            </a:r>
            <a:r>
              <a:rPr lang="en-US" sz="1100" dirty="0" err="1">
                <a:solidFill>
                  <a:schemeClr val="bg1">
                    <a:lumMod val="65000"/>
                  </a:schemeClr>
                </a:solidFill>
                <a:latin typeface="Inter" panose="020B0502030000000004" pitchFamily="34" charset="0"/>
                <a:cs typeface="Poppins" panose="02000000000000000000" pitchFamily="2" charset="0"/>
              </a:rPr>
              <a:t>justo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elementum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sapien</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Donec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condimentum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volutpat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accumsan</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Nulla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auctor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leo</a:t>
            </a:r>
            <a:r>
              <a:rPr lang="en-US" sz="1100" dirty="0">
                <a:solidFill>
                  <a:schemeClr val="bg1">
                    <a:lumMod val="65000"/>
                  </a:schemeClr>
                </a:solidFill>
                <a:latin typeface="Inter" panose="020B0502030000000004" pitchFamily="34" charset="0"/>
                <a:cs typeface="Poppins" panose="02000000000000000000" pitchFamily="2" charset="0"/>
              </a:rPr>
              <a:t> sed </a:t>
            </a:r>
            <a:r>
              <a:rPr lang="en-US" sz="1100" dirty="0" err="1">
                <a:solidFill>
                  <a:schemeClr val="bg1">
                    <a:lumMod val="65000"/>
                  </a:schemeClr>
                </a:solidFill>
                <a:latin typeface="Inter" panose="020B0502030000000004" pitchFamily="34" charset="0"/>
                <a:cs typeface="Poppins" panose="02000000000000000000" pitchFamily="2" charset="0"/>
              </a:rPr>
              <a:t>quam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vehicula</a:t>
            </a:r>
            <a:r>
              <a:rPr lang="en-US" sz="1100" dirty="0">
                <a:solidFill>
                  <a:schemeClr val="bg1">
                    <a:lumMod val="65000"/>
                  </a:schemeClr>
                </a:solidFill>
                <a:latin typeface="Inter" panose="020B0502030000000004" pitchFamily="34" charset="0"/>
                <a:cs typeface="Poppins" panose="02000000000000000000" pitchFamily="2" charset="0"/>
              </a:rPr>
              <a:t>, et </a:t>
            </a:r>
            <a:r>
              <a:rPr lang="en-US" sz="1100" dirty="0" err="1">
                <a:solidFill>
                  <a:schemeClr val="bg1">
                    <a:lumMod val="65000"/>
                  </a:schemeClr>
                </a:solidFill>
                <a:latin typeface="Inter" panose="020B0502030000000004" pitchFamily="34" charset="0"/>
                <a:cs typeface="Poppins" panose="02000000000000000000" pitchFamily="2" charset="0"/>
              </a:rPr>
              <a:t>facilisis</a:t>
            </a:r>
            <a:r>
              <a:rPr lang="en-US" sz="1100" dirty="0">
                <a:solidFill>
                  <a:schemeClr val="bg1">
                    <a:lumMod val="65000"/>
                  </a:schemeClr>
                </a:solidFill>
                <a:latin typeface="Inter" panose="020B0502030000000004" pitchFamily="34" charset="0"/>
                <a:cs typeface="Poppins" panose="02000000000000000000" pitchFamily="2" charset="0"/>
              </a:rPr>
              <a:t> lorem </a:t>
            </a:r>
            <a:r>
              <a:rPr lang="en-US" sz="1100" dirty="0" err="1">
                <a:solidFill>
                  <a:schemeClr val="bg1">
                    <a:lumMod val="65000"/>
                  </a:schemeClr>
                </a:solidFill>
                <a:latin typeface="Inter" panose="020B0502030000000004" pitchFamily="34" charset="0"/>
                <a:cs typeface="Poppins" panose="02000000000000000000" pitchFamily="2" charset="0"/>
              </a:rPr>
              <a:t>bibendum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Fusce</a:t>
            </a:r>
            <a:r>
              <a:rPr lang="en-US" sz="1100" dirty="0">
                <a:solidFill>
                  <a:schemeClr val="bg1">
                    <a:lumMod val="65000"/>
                  </a:schemeClr>
                </a:solidFill>
                <a:latin typeface="Inter" panose="020B0502030000000004" pitchFamily="34" charset="0"/>
                <a:cs typeface="Poppins" panose="02000000000000000000" pitchFamily="2" charset="0"/>
              </a:rPr>
              <a:t> non </a:t>
            </a:r>
            <a:r>
              <a:rPr lang="en-US" sz="1100" dirty="0" err="1">
                <a:solidFill>
                  <a:schemeClr val="bg1">
                    <a:lumMod val="65000"/>
                  </a:schemeClr>
                </a:solidFill>
                <a:latin typeface="Inter" panose="020B0502030000000004" pitchFamily="34" charset="0"/>
                <a:cs typeface="Poppins" panose="02000000000000000000" pitchFamily="2" charset="0"/>
              </a:rPr>
              <a:t>sollicitudin</a:t>
            </a:r>
            <a:r>
              <a:rPr lang="en-US" sz="1100" dirty="0">
                <a:solidFill>
                  <a:schemeClr val="bg1">
                    <a:lumMod val="65000"/>
                  </a:schemeClr>
                </a:solidFill>
                <a:latin typeface="Inter" panose="020B0502030000000004" pitchFamily="34" charset="0"/>
                <a:cs typeface="Poppins" panose="02000000000000000000" pitchFamily="2" charset="0"/>
              </a:rPr>
              <a:t> lorem, at </a:t>
            </a:r>
            <a:r>
              <a:rPr lang="en-US" sz="1100" dirty="0" err="1">
                <a:solidFill>
                  <a:schemeClr val="bg1">
                    <a:lumMod val="65000"/>
                  </a:schemeClr>
                </a:solidFill>
                <a:latin typeface="Inter" panose="020B0502030000000004" pitchFamily="34" charset="0"/>
                <a:cs typeface="Poppins" panose="02000000000000000000" pitchFamily="2" charset="0"/>
              </a:rPr>
              <a:t>pellentesque</a:t>
            </a:r>
            <a:r>
              <a:rPr lang="en-US" sz="1100" dirty="0">
                <a:solidFill>
                  <a:schemeClr val="bg1">
                    <a:lumMod val="65000"/>
                  </a:schemeClr>
                </a:solidFill>
                <a:latin typeface="Inter" panose="020B0502030000000004" pitchFamily="34" charset="0"/>
                <a:cs typeface="Poppins" panose="02000000000000000000" pitchFamily="2" charset="0"/>
              </a:rPr>
              <a:t> sem. </a:t>
            </a:r>
            <a:r>
              <a:rPr lang="en-US" sz="1100" dirty="0" err="1">
                <a:solidFill>
                  <a:schemeClr val="bg1">
                    <a:lumMod val="65000"/>
                  </a:schemeClr>
                </a:solidFill>
                <a:latin typeface="Inter" panose="020B0502030000000004" pitchFamily="34" charset="0"/>
                <a:cs typeface="Poppins" panose="02000000000000000000" pitchFamily="2" charset="0"/>
              </a:rPr>
              <a:t>Curabitur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orci</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turpis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vulputate</a:t>
            </a:r>
            <a:r>
              <a:rPr lang="en-US" sz="1100" dirty="0">
                <a:solidFill>
                  <a:schemeClr val="bg1">
                    <a:lumMod val="65000"/>
                  </a:schemeClr>
                </a:solidFill>
                <a:latin typeface="Inter" panose="020B0502030000000004" pitchFamily="34" charset="0"/>
                <a:cs typeface="Poppins" panose="02000000000000000000" pitchFamily="2" charset="0"/>
              </a:rPr>
              <a:t> a diam </a:t>
            </a:r>
            <a:r>
              <a:rPr lang="en-US" sz="1100" dirty="0" err="1">
                <a:solidFill>
                  <a:schemeClr val="bg1">
                    <a:lumMod val="65000"/>
                  </a:schemeClr>
                </a:solidFill>
                <a:latin typeface="Inter" panose="020B0502030000000004" pitchFamily="34" charset="0"/>
                <a:cs typeface="Poppins" panose="02000000000000000000" pitchFamily="2" charset="0"/>
              </a:rPr>
              <a:t>porttitor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pretium</a:t>
            </a:r>
            <a:r>
              <a:rPr lang="en-US" sz="1100" dirty="0">
                <a:solidFill>
                  <a:schemeClr val="bg1">
                    <a:lumMod val="65000"/>
                  </a:schemeClr>
                </a:solidFill>
                <a:latin typeface="Inter" panose="020B0502030000000004" pitchFamily="34" charset="0"/>
                <a:cs typeface="Poppins" panose="02000000000000000000" pitchFamily="2" charset="0"/>
              </a:rPr>
              <a:t> pulvinar est. Ut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tellus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massa</a:t>
            </a:r>
            <a:r>
              <a:rPr lang="en-US" sz="1100" dirty="0">
                <a:solidFill>
                  <a:schemeClr val="bg1">
                    <a:lumMod val="65000"/>
                  </a:schemeClr>
                </a:solidFill>
                <a:latin typeface="Inter" panose="020B0502030000000004" pitchFamily="34" charset="0"/>
                <a:cs typeface="Poppins" panose="02000000000000000000" pitchFamily="2" charset="0"/>
              </a:rPr>
              <a:t>, a </a:t>
            </a:r>
            <a:r>
              <a:rPr lang="en-US" sz="1100" dirty="0" err="1">
                <a:solidFill>
                  <a:schemeClr val="bg1">
                    <a:lumMod val="65000"/>
                  </a:schemeClr>
                </a:solidFill>
                <a:latin typeface="Inter" panose="020B0502030000000004" pitchFamily="34" charset="0"/>
                <a:cs typeface="Poppins" panose="02000000000000000000" pitchFamily="2" charset="0"/>
              </a:rPr>
              <a:t>rhoncus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turpis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placerat</a:t>
            </a:r>
            <a:r>
              <a:rPr lang="en-US" sz="1100" dirty="0">
                <a:solidFill>
                  <a:schemeClr val="bg1">
                    <a:lumMod val="65000"/>
                  </a:schemeClr>
                </a:solidFill>
                <a:latin typeface="Inter" panose="020B0502030000000004" pitchFamily="34" charset="0"/>
                <a:cs typeface="Poppins" panose="02000000000000000000" pitchFamily="2" charset="0"/>
              </a:rPr>
              <a:t> non.</a:t>
            </a:r>
          </a:p>
          <a:p>
            <a:pPr marL="0" indent="0">
              <a:lnSpc>
                <a:spcPts val="1800"/>
              </a:lnSpc>
              <a:buNone/>
            </a:pPr>
            <a:r>
              <a:rPr lang="en-US" sz="1100" dirty="0">
                <a:solidFill>
                  <a:schemeClr val="bg1">
                    <a:lumMod val="65000"/>
                  </a:schemeClr>
                </a:solidFill>
                <a:latin typeface="Inter" panose="020B0502030000000004" pitchFamily="34" charset="0"/>
                <a:cs typeface="Poppins" panose="02000000000000000000" pitchFamily="2" charset="0"/>
              </a:rPr>
              <a:t>Nunc lacinia vel </a:t>
            </a:r>
            <a:r>
              <a:rPr lang="en-US" sz="1100" dirty="0" err="1">
                <a:solidFill>
                  <a:schemeClr val="bg1">
                    <a:lumMod val="65000"/>
                  </a:schemeClr>
                </a:solidFill>
                <a:latin typeface="Inter" panose="020B0502030000000004" pitchFamily="34" charset="0"/>
                <a:cs typeface="Poppins" panose="02000000000000000000" pitchFamily="2" charset="0"/>
              </a:rPr>
              <a:t>risus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quis</a:t>
            </a:r>
            <a:r>
              <a:rPr lang="en-US" sz="1100" dirty="0">
                <a:solidFill>
                  <a:schemeClr val="bg1">
                    <a:lumMod val="65000"/>
                  </a:schemeClr>
                </a:solidFill>
                <a:latin typeface="Inter" panose="020B0502030000000004" pitchFamily="34" charset="0"/>
                <a:cs typeface="Poppins" panose="02000000000000000000" pitchFamily="2" charset="0"/>
              </a:rPr>
              <a:t> lacinia. </a:t>
            </a:r>
            <a:r>
              <a:rPr lang="en-US" sz="1100" dirty="0" err="1">
                <a:solidFill>
                  <a:schemeClr val="bg1">
                    <a:lumMod val="65000"/>
                  </a:schemeClr>
                </a:solidFill>
                <a:latin typeface="Inter" panose="020B0502030000000004" pitchFamily="34" charset="0"/>
                <a:cs typeface="Poppins" panose="02000000000000000000" pitchFamily="2" charset="0"/>
              </a:rPr>
              <a:t>Phasellus</a:t>
            </a:r>
            <a:r>
              <a:rPr lang="en-US" sz="1100" dirty="0">
                <a:solidFill>
                  <a:schemeClr val="bg1">
                    <a:lumMod val="65000"/>
                  </a:schemeClr>
                </a:solidFill>
                <a:latin typeface="Inter" panose="020B0502030000000004" pitchFamily="34" charset="0"/>
                <a:cs typeface="Poppins" panose="02000000000000000000" pitchFamily="2" charset="0"/>
              </a:rPr>
              <a:t> semper </a:t>
            </a:r>
            <a:r>
              <a:rPr lang="en-US" sz="1100" dirty="0" err="1">
                <a:solidFill>
                  <a:schemeClr val="bg1">
                    <a:lumMod val="65000"/>
                  </a:schemeClr>
                </a:solidFill>
                <a:latin typeface="Inter" panose="020B0502030000000004" pitchFamily="34" charset="0"/>
                <a:cs typeface="Poppins" panose="02000000000000000000" pitchFamily="2" charset="0"/>
              </a:rPr>
              <a:t>lectus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orci</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Etiam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eros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purus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tristique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eu</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augue</a:t>
            </a:r>
            <a:r>
              <a:rPr lang="en-US" sz="1100" dirty="0">
                <a:solidFill>
                  <a:schemeClr val="bg1">
                    <a:lumMod val="65000"/>
                  </a:schemeClr>
                </a:solidFill>
                <a:latin typeface="Inter" panose="020B0502030000000004" pitchFamily="34" charset="0"/>
                <a:cs typeface="Poppins" panose="02000000000000000000" pitchFamily="2" charset="0"/>
              </a:rPr>
              <a:t> at,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accumsan</a:t>
            </a:r>
            <a:r>
              <a:rPr lang="en-US" sz="1100" dirty="0">
                <a:solidFill>
                  <a:schemeClr val="bg1">
                    <a:lumMod val="65000"/>
                  </a:schemeClr>
                </a:solidFill>
                <a:latin typeface="Inter" panose="020B0502030000000004" pitchFamily="34" charset="0"/>
                <a:cs typeface="Poppins" panose="02000000000000000000" pitchFamily="2" charset="0"/>
              </a:rPr>
              <a:t> ante. </a:t>
            </a:r>
            <a:r>
              <a:rPr lang="en-US" sz="1100" dirty="0" err="1">
                <a:solidFill>
                  <a:schemeClr val="bg1">
                    <a:lumMod val="65000"/>
                  </a:schemeClr>
                </a:solidFill>
                <a:latin typeface="Inter" panose="020B0502030000000004" pitchFamily="34" charset="0"/>
                <a:cs typeface="Poppins" panose="02000000000000000000" pitchFamily="2" charset="0"/>
              </a:rPr>
              <a:t>Proin</a:t>
            </a:r>
            <a:r>
              <a:rPr lang="en-US" sz="1100" dirty="0">
                <a:solidFill>
                  <a:schemeClr val="bg1">
                    <a:lumMod val="65000"/>
                  </a:schemeClr>
                </a:solidFill>
                <a:latin typeface="Inter" panose="020B0502030000000004" pitchFamily="34" charset="0"/>
                <a:cs typeface="Poppins" panose="02000000000000000000" pitchFamily="2" charset="0"/>
              </a:rPr>
              <a:t> vel </a:t>
            </a:r>
            <a:r>
              <a:rPr lang="en-US" sz="1100" dirty="0" err="1">
                <a:solidFill>
                  <a:schemeClr val="bg1">
                    <a:lumMod val="65000"/>
                  </a:schemeClr>
                </a:solidFill>
                <a:latin typeface="Inter" panose="020B0502030000000004" pitchFamily="34" charset="0"/>
                <a:cs typeface="Poppins" panose="02000000000000000000" pitchFamily="2" charset="0"/>
              </a:rPr>
              <a:t>justo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egestas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urna</a:t>
            </a:r>
            <a:r>
              <a:rPr lang="en-US" sz="1100" dirty="0">
                <a:solidFill>
                  <a:schemeClr val="bg1">
                    <a:lumMod val="65000"/>
                  </a:schemeClr>
                </a:solidFill>
                <a:latin typeface="Inter" panose="020B0502030000000004" pitchFamily="34" charset="0"/>
                <a:cs typeface="Poppins" panose="02000000000000000000" pitchFamily="2" charset="0"/>
              </a:rPr>
              <a:t> et, </a:t>
            </a:r>
            <a:r>
              <a:rPr lang="en-US" sz="1100" dirty="0" err="1">
                <a:solidFill>
                  <a:schemeClr val="bg1">
                    <a:lumMod val="65000"/>
                  </a:schemeClr>
                </a:solidFill>
                <a:latin typeface="Inter" panose="020B0502030000000004" pitchFamily="34" charset="0"/>
                <a:cs typeface="Poppins" panose="02000000000000000000" pitchFamily="2" charset="0"/>
              </a:rPr>
              <a:t>lobortis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risus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Curabitur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posuere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est</a:t>
            </a:r>
            <a:r>
              <a:rPr lang="en-US" sz="1100" dirty="0">
                <a:solidFill>
                  <a:schemeClr val="bg1">
                    <a:lumMod val="65000"/>
                  </a:schemeClr>
                </a:solidFill>
                <a:latin typeface="Inter" panose="020B0502030000000004" pitchFamily="34" charset="0"/>
                <a:cs typeface="Poppins" panose="02000000000000000000" pitchFamily="2" charset="0"/>
              </a:rPr>
              <a:t> at </a:t>
            </a:r>
            <a:r>
              <a:rPr lang="en-US" sz="1100" dirty="0" err="1">
                <a:solidFill>
                  <a:schemeClr val="bg1">
                    <a:lumMod val="65000"/>
                  </a:schemeClr>
                </a:solidFill>
                <a:latin typeface="Inter" panose="020B0502030000000004" pitchFamily="34" charset="0"/>
                <a:cs typeface="Poppins" panose="02000000000000000000" pitchFamily="2" charset="0"/>
              </a:rPr>
              <a:t>tristique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finibus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erat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elit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tempor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arcu</a:t>
            </a:r>
            <a:r>
              <a:rPr lang="en-US" sz="1100" dirty="0">
                <a:solidFill>
                  <a:schemeClr val="bg1">
                    <a:lumMod val="65000"/>
                  </a:schemeClr>
                </a:solidFill>
                <a:latin typeface="Inter" panose="020B0502030000000004" pitchFamily="34" charset="0"/>
                <a:cs typeface="Poppins" panose="02000000000000000000" pitchFamily="2" charset="0"/>
              </a:rPr>
              <a:t>, sit </a:t>
            </a:r>
            <a:r>
              <a:rPr lang="en-US" sz="1100" dirty="0" err="1">
                <a:solidFill>
                  <a:schemeClr val="bg1">
                    <a:lumMod val="65000"/>
                  </a:schemeClr>
                </a:solidFill>
                <a:latin typeface="Inter" panose="020B0502030000000004" pitchFamily="34" charset="0"/>
                <a:cs typeface="Poppins" panose="02000000000000000000" pitchFamily="2" charset="0"/>
              </a:rPr>
              <a:t>amet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dapibus</a:t>
            </a:r>
            <a:r>
              <a:rPr lang="en-US" sz="1100" dirty="0">
                <a:solidFill>
                  <a:schemeClr val="bg1">
                    <a:lumMod val="65000"/>
                  </a:schemeClr>
                </a:solidFill>
                <a:latin typeface="Inter" panose="020B0502030000000004" pitchFamily="34" charset="0"/>
                <a:cs typeface="Poppins" panose="02000000000000000000" pitchFamily="2" charset="0"/>
              </a:rPr>
              <a:t> magna </a:t>
            </a:r>
            <a:r>
              <a:rPr lang="en-US" sz="1100" dirty="0" err="1">
                <a:solidFill>
                  <a:schemeClr val="bg1">
                    <a:lumMod val="65000"/>
                  </a:schemeClr>
                </a:solidFill>
                <a:latin typeface="Inter" panose="020B0502030000000004" pitchFamily="34" charset="0"/>
                <a:cs typeface="Poppins" panose="02000000000000000000" pitchFamily="2" charset="0"/>
              </a:rPr>
              <a:t>arcu</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metus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Fusce</a:t>
            </a:r>
            <a:r>
              <a:rPr lang="en-US" sz="1100" dirty="0">
                <a:solidFill>
                  <a:schemeClr val="bg1">
                    <a:lumMod val="65000"/>
                  </a:schemeClr>
                </a:solidFill>
                <a:latin typeface="Inter" panose="020B0502030000000004" pitchFamily="34" charset="0"/>
                <a:cs typeface="Poppins" panose="02000000000000000000" pitchFamily="2" charset="0"/>
              </a:rPr>
              <a:t> semper id </a:t>
            </a:r>
            <a:r>
              <a:rPr lang="en-US" sz="1100" dirty="0" err="1">
                <a:solidFill>
                  <a:schemeClr val="bg1">
                    <a:lumMod val="65000"/>
                  </a:schemeClr>
                </a:solidFill>
                <a:latin typeface="Inter" panose="020B0502030000000004" pitchFamily="34" charset="0"/>
                <a:cs typeface="Poppins" panose="02000000000000000000" pitchFamily="2" charset="0"/>
              </a:rPr>
              <a:t>urna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eu</a:t>
            </a:r>
            <a:r>
              <a:rPr lang="en-US" sz="1100" dirty="0">
                <a:solidFill>
                  <a:schemeClr val="bg1">
                    <a:lumMod val="65000"/>
                  </a:schemeClr>
                </a:solidFill>
                <a:latin typeface="Inter" panose="020B0502030000000004" pitchFamily="34" charset="0"/>
                <a:cs typeface="Poppins" panose="02000000000000000000" pitchFamily="2" charset="0"/>
              </a:rPr>
              <a:t> convallis. </a:t>
            </a:r>
            <a:r>
              <a:rPr lang="en-US" sz="1100" dirty="0" err="1">
                <a:solidFill>
                  <a:schemeClr val="bg1">
                    <a:lumMod val="65000"/>
                  </a:schemeClr>
                </a:solidFill>
                <a:latin typeface="Inter" panose="020B0502030000000004" pitchFamily="34" charset="0"/>
                <a:cs typeface="Poppins" panose="02000000000000000000" pitchFamily="2" charset="0"/>
              </a:rPr>
              <a:t>Vivamus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porttitor</a:t>
            </a:r>
            <a:r>
              <a:rPr lang="en-US" sz="1100" dirty="0">
                <a:solidFill>
                  <a:schemeClr val="bg1">
                    <a:lumMod val="65000"/>
                  </a:schemeClr>
                </a:solidFill>
                <a:latin typeface="Inter" panose="020B0502030000000004" pitchFamily="34" charset="0"/>
                <a:cs typeface="Poppins" panose="02000000000000000000" pitchFamily="2" charset="0"/>
              </a:rPr>
              <a:t> in diam et </a:t>
            </a:r>
            <a:r>
              <a:rPr lang="en-US" sz="1100" dirty="0" err="1">
                <a:solidFill>
                  <a:schemeClr val="bg1">
                    <a:lumMod val="65000"/>
                  </a:schemeClr>
                </a:solidFill>
                <a:latin typeface="Inter" panose="020B0502030000000004" pitchFamily="34" charset="0"/>
                <a:cs typeface="Poppins" panose="02000000000000000000" pitchFamily="2" charset="0"/>
              </a:rPr>
              <a:t>commodo</a:t>
            </a:r>
            <a:r>
              <a:rPr lang="en-US" sz="1100" dirty="0">
                <a:solidFill>
                  <a:schemeClr val="bg1">
                    <a:lumMod val="65000"/>
                  </a:schemeClr>
                </a:solidFill>
                <a:latin typeface="Inter" panose="020B0502030000000004" pitchFamily="34" charset="0"/>
                <a:cs typeface="Poppins" panose="02000000000000000000" pitchFamily="2" charset="0"/>
              </a:rPr>
              <a:t>. Ut </a:t>
            </a:r>
            <a:r>
              <a:rPr lang="en-US" sz="1100" dirty="0" err="1">
                <a:solidFill>
                  <a:schemeClr val="bg1">
                    <a:lumMod val="65000"/>
                  </a:schemeClr>
                </a:solidFill>
                <a:latin typeface="Inter" panose="020B0502030000000004" pitchFamily="34" charset="0"/>
                <a:cs typeface="Poppins" panose="02000000000000000000" pitchFamily="2" charset="0"/>
              </a:rPr>
              <a:t>rhoncus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urna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est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condimentum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eleifend</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Fusce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mollis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blandit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turpis</a:t>
            </a:r>
            <a:r>
              <a:rPr lang="en-US" sz="1100" dirty="0">
                <a:solidFill>
                  <a:schemeClr val="bg1">
                    <a:lumMod val="65000"/>
                  </a:schemeClr>
                </a:solidFill>
                <a:latin typeface="Inter" panose="020B0502030000000004" pitchFamily="34" charset="0"/>
                <a:cs typeface="Poppins" panose="02000000000000000000" pitchFamily="2" charset="0"/>
              </a:rPr>
              <a:t>, et </a:t>
            </a:r>
            <a:r>
              <a:rPr lang="en-US" sz="1100" dirty="0" err="1">
                <a:solidFill>
                  <a:schemeClr val="bg1">
                    <a:lumMod val="65000"/>
                  </a:schemeClr>
                </a:solidFill>
                <a:latin typeface="Inter" panose="020B0502030000000004" pitchFamily="34" charset="0"/>
                <a:cs typeface="Poppins" panose="02000000000000000000" pitchFamily="2" charset="0"/>
              </a:rPr>
              <a:t>dapibus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turpis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facilisis</a:t>
            </a:r>
            <a:r>
              <a:rPr lang="en-US" sz="1100" dirty="0">
                <a:solidFill>
                  <a:schemeClr val="bg1">
                    <a:lumMod val="65000"/>
                  </a:schemeClr>
                </a:solidFill>
                <a:latin typeface="Inter" panose="020B0502030000000004" pitchFamily="34" charset="0"/>
                <a:cs typeface="Poppins" panose="02000000000000000000" pitchFamily="2" charset="0"/>
              </a:rPr>
              <a:t> sed. </a:t>
            </a:r>
            <a:r>
              <a:rPr lang="en-US" sz="1100" dirty="0" err="1">
                <a:solidFill>
                  <a:schemeClr val="bg1">
                    <a:lumMod val="65000"/>
                  </a:schemeClr>
                </a:solidFill>
                <a:latin typeface="Inter" panose="020B0502030000000004" pitchFamily="34" charset="0"/>
                <a:cs typeface="Poppins" panose="02000000000000000000" pitchFamily="2" charset="0"/>
              </a:rPr>
              <a:t>Donec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dapibus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urna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eget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vestibulum. </a:t>
            </a:r>
            <a:r>
              <a:rPr lang="en-US" sz="1100" dirty="0" err="1">
                <a:solidFill>
                  <a:schemeClr val="bg1">
                    <a:lumMod val="65000"/>
                  </a:schemeClr>
                </a:solidFill>
                <a:latin typeface="Inter" panose="020B0502030000000004" pitchFamily="34" charset="0"/>
                <a:cs typeface="Poppins" panose="02000000000000000000" pitchFamily="2" charset="0"/>
              </a:rPr>
              <a:t>Praesent</a:t>
            </a:r>
            <a:r>
              <a:rPr lang="en-US" sz="1100" dirty="0">
                <a:solidFill>
                  <a:schemeClr val="bg1">
                    <a:lumMod val="65000"/>
                  </a:schemeClr>
                </a:solidFill>
                <a:latin typeface="Inter" panose="020B0502030000000004" pitchFamily="34" charset="0"/>
                <a:cs typeface="Poppins" panose="02000000000000000000" pitchFamily="2" charset="0"/>
              </a:rPr>
              <a:t> dolor </a:t>
            </a:r>
            <a:r>
              <a:rPr lang="en-US" sz="1100" dirty="0" err="1">
                <a:solidFill>
                  <a:schemeClr val="bg1">
                    <a:lumMod val="65000"/>
                  </a:schemeClr>
                </a:solidFill>
                <a:latin typeface="Inter" panose="020B0502030000000004" pitchFamily="34" charset="0"/>
                <a:cs typeface="Poppins" panose="02000000000000000000" pitchFamily="2" charset="0"/>
              </a:rPr>
              <a:t>sapien</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elementum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tortor</a:t>
            </a:r>
            <a:r>
              <a:rPr lang="en-US" sz="1100" dirty="0">
                <a:solidFill>
                  <a:schemeClr val="bg1">
                    <a:lumMod val="65000"/>
                  </a:schemeClr>
                </a:solidFill>
                <a:latin typeface="Inter" panose="020B0502030000000004" pitchFamily="34" charset="0"/>
                <a:cs typeface="Poppins" panose="02000000000000000000" pitchFamily="2" charset="0"/>
              </a:rPr>
              <a:t> non, </a:t>
            </a:r>
            <a:r>
              <a:rPr lang="en-US" sz="1100" dirty="0" err="1">
                <a:solidFill>
                  <a:schemeClr val="bg1">
                    <a:lumMod val="65000"/>
                  </a:schemeClr>
                </a:solidFill>
                <a:latin typeface="Inter" panose="020B0502030000000004" pitchFamily="34" charset="0"/>
                <a:cs typeface="Poppins" panose="02000000000000000000" pitchFamily="2" charset="0"/>
              </a:rPr>
              <a:t>dapibus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tempor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tellus</a:t>
            </a:r>
            <a:r>
              <a:rPr lang="en-US" sz="1100" dirty="0">
                <a:solidFill>
                  <a:schemeClr val="bg1">
                    <a:lumMod val="65000"/>
                  </a:schemeClr>
                </a:solidFill>
                <a:latin typeface="Inter" panose="020B0502030000000004" pitchFamily="34" charset="0"/>
                <a:cs typeface="Poppins" panose="02000000000000000000" pitchFamily="2" charset="0"/>
              </a:rPr>
              <a:t>.</a:t>
            </a:r>
          </a:p>
          <a:p>
            <a:pPr marL="0" indent="0">
              <a:lnSpc>
                <a:spcPts val="1800"/>
              </a:lnSpc>
              <a:buNone/>
            </a:pPr>
            <a:r>
              <a:rPr lang="en-US" sz="1100" dirty="0" err="1">
                <a:solidFill>
                  <a:schemeClr val="bg1">
                    <a:lumMod val="65000"/>
                  </a:schemeClr>
                </a:solidFill>
                <a:latin typeface="Inter" panose="020B0502030000000004" pitchFamily="34" charset="0"/>
                <a:cs typeface="Poppins" panose="02000000000000000000" pitchFamily="2" charset="0"/>
              </a:rPr>
              <a:t>Nulla</a:t>
            </a:r>
            <a:r>
              <a:rPr lang="en-US" sz="1100" dirty="0">
                <a:solidFill>
                  <a:schemeClr val="bg1">
                    <a:lumMod val="65000"/>
                  </a:schemeClr>
                </a:solidFill>
                <a:latin typeface="Inter" panose="020B0502030000000004" pitchFamily="34" charset="0"/>
                <a:cs typeface="Poppins" panose="02000000000000000000" pitchFamily="2" charset="0"/>
              </a:rPr>
              <a:t> id </a:t>
            </a:r>
            <a:r>
              <a:rPr lang="en-US" sz="1100" dirty="0" err="1">
                <a:solidFill>
                  <a:schemeClr val="bg1">
                    <a:lumMod val="65000"/>
                  </a:schemeClr>
                </a:solidFill>
                <a:latin typeface="Inter" panose="020B0502030000000004" pitchFamily="34" charset="0"/>
                <a:cs typeface="Poppins" panose="02000000000000000000" pitchFamily="2" charset="0"/>
              </a:rPr>
              <a:t>facilisis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odio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quis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vulputate</a:t>
            </a:r>
            <a:r>
              <a:rPr lang="en-US" sz="1100" dirty="0">
                <a:solidFill>
                  <a:schemeClr val="bg1">
                    <a:lumMod val="65000"/>
                  </a:schemeClr>
                </a:solidFill>
                <a:latin typeface="Inter" panose="020B0502030000000004" pitchFamily="34" charset="0"/>
                <a:cs typeface="Poppins" panose="02000000000000000000" pitchFamily="2" charset="0"/>
              </a:rPr>
              <a:t> lorem. </a:t>
            </a:r>
            <a:r>
              <a:rPr lang="en-US" sz="1100" dirty="0" err="1">
                <a:solidFill>
                  <a:schemeClr val="bg1">
                    <a:lumMod val="65000"/>
                  </a:schemeClr>
                </a:solidFill>
                <a:latin typeface="Inter" panose="020B0502030000000004" pitchFamily="34" charset="0"/>
                <a:cs typeface="Poppins" panose="02000000000000000000" pitchFamily="2" charset="0"/>
              </a:rPr>
              <a:t>Curabitur</a:t>
            </a:r>
            <a:r>
              <a:rPr lang="en-US" sz="1100" dirty="0">
                <a:solidFill>
                  <a:schemeClr val="bg1">
                    <a:lumMod val="65000"/>
                  </a:schemeClr>
                </a:solidFill>
                <a:latin typeface="Inter" panose="020B0502030000000004" pitchFamily="34" charset="0"/>
                <a:cs typeface="Poppins" panose="02000000000000000000" pitchFamily="2" charset="0"/>
              </a:rPr>
              <a:t> in </a:t>
            </a:r>
            <a:r>
              <a:rPr lang="en-US" sz="1100" dirty="0" err="1">
                <a:solidFill>
                  <a:schemeClr val="bg1">
                    <a:lumMod val="65000"/>
                  </a:schemeClr>
                </a:solidFill>
                <a:latin typeface="Inter" panose="020B0502030000000004" pitchFamily="34" charset="0"/>
                <a:cs typeface="Poppins" panose="02000000000000000000" pitchFamily="2" charset="0"/>
              </a:rPr>
              <a:t>condimentum</a:t>
            </a:r>
            <a:r>
              <a:rPr lang="en-US" sz="1100" dirty="0">
                <a:solidFill>
                  <a:schemeClr val="bg1">
                    <a:lumMod val="65000"/>
                  </a:schemeClr>
                </a:solidFill>
                <a:latin typeface="Inter" panose="020B0502030000000004" pitchFamily="34" charset="0"/>
                <a:cs typeface="Poppins" panose="02000000000000000000" pitchFamily="2" charset="0"/>
              </a:rPr>
              <a:t> dui, id </a:t>
            </a:r>
            <a:r>
              <a:rPr lang="en-US" sz="1100" dirty="0" err="1">
                <a:solidFill>
                  <a:schemeClr val="bg1">
                    <a:lumMod val="65000"/>
                  </a:schemeClr>
                </a:solidFill>
                <a:latin typeface="Inter" panose="020B0502030000000004" pitchFamily="34" charset="0"/>
                <a:cs typeface="Poppins" panose="02000000000000000000" pitchFamily="2" charset="0"/>
              </a:rPr>
              <a:t>vehicula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neque</a:t>
            </a:r>
            <a:r>
              <a:rPr lang="en-US" sz="1100" dirty="0">
                <a:solidFill>
                  <a:schemeClr val="bg1">
                    <a:lumMod val="65000"/>
                  </a:schemeClr>
                </a:solidFill>
                <a:latin typeface="Inter" panose="020B0502030000000004" pitchFamily="34" charset="0"/>
                <a:cs typeface="Poppins" panose="02000000000000000000" pitchFamily="2" charset="0"/>
              </a:rPr>
              <a:t>. Duis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ullamcorper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augue</a:t>
            </a:r>
            <a:r>
              <a:rPr lang="en-US" sz="1100" dirty="0">
                <a:solidFill>
                  <a:schemeClr val="bg1">
                    <a:lumMod val="65000"/>
                  </a:schemeClr>
                </a:solidFill>
                <a:latin typeface="Inter" panose="020B0502030000000004" pitchFamily="34" charset="0"/>
                <a:cs typeface="Poppins" panose="02000000000000000000" pitchFamily="2" charset="0"/>
              </a:rPr>
              <a:t>, et </a:t>
            </a:r>
            <a:r>
              <a:rPr lang="en-US" sz="1100" dirty="0" err="1">
                <a:solidFill>
                  <a:schemeClr val="bg1">
                    <a:lumMod val="65000"/>
                  </a:schemeClr>
                </a:solidFill>
                <a:latin typeface="Inter" panose="020B0502030000000004" pitchFamily="34" charset="0"/>
                <a:cs typeface="Poppins" panose="02000000000000000000" pitchFamily="2" charset="0"/>
              </a:rPr>
              <a:t>blandit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lectus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Pellentesque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sagittis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arcu</a:t>
            </a:r>
            <a:r>
              <a:rPr lang="en-US" sz="1100" dirty="0">
                <a:solidFill>
                  <a:schemeClr val="bg1">
                    <a:lumMod val="65000"/>
                  </a:schemeClr>
                </a:solidFill>
                <a:latin typeface="Inter" panose="020B0502030000000004" pitchFamily="34" charset="0"/>
                <a:cs typeface="Poppins" panose="02000000000000000000" pitchFamily="2" charset="0"/>
              </a:rPr>
              <a:t> a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semper, </a:t>
            </a:r>
            <a:r>
              <a:rPr lang="en-US" sz="1100" dirty="0" err="1">
                <a:solidFill>
                  <a:schemeClr val="bg1">
                    <a:lumMod val="65000"/>
                  </a:schemeClr>
                </a:solidFill>
                <a:latin typeface="Inter" panose="020B0502030000000004" pitchFamily="34" charset="0"/>
                <a:cs typeface="Poppins" panose="02000000000000000000" pitchFamily="2" charset="0"/>
              </a:rPr>
              <a:t>metus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tellus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aliquam</a:t>
            </a:r>
            <a:r>
              <a:rPr lang="en-US" sz="1100" dirty="0">
                <a:solidFill>
                  <a:schemeClr val="bg1">
                    <a:lumMod val="65000"/>
                  </a:schemeClr>
                </a:solidFill>
                <a:latin typeface="Inter" panose="020B0502030000000004" pitchFamily="34" charset="0"/>
                <a:cs typeface="Poppins" panose="02000000000000000000" pitchFamily="2" charset="0"/>
              </a:rPr>
              <a:t> libero, semper </a:t>
            </a:r>
            <a:r>
              <a:rPr lang="en-US" sz="1100" dirty="0" err="1">
                <a:solidFill>
                  <a:schemeClr val="bg1">
                    <a:lumMod val="65000"/>
                  </a:schemeClr>
                </a:solidFill>
                <a:latin typeface="Inter" panose="020B0502030000000004" pitchFamily="34" charset="0"/>
                <a:cs typeface="Poppins" panose="02000000000000000000" pitchFamily="2" charset="0"/>
              </a:rPr>
              <a:t>feugiat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purus</a:t>
            </a:r>
            <a:r>
              <a:rPr lang="en-US" sz="1100" dirty="0">
                <a:solidFill>
                  <a:schemeClr val="bg1">
                    <a:lumMod val="65000"/>
                  </a:schemeClr>
                </a:solidFill>
                <a:latin typeface="Inter" panose="020B0502030000000004" pitchFamily="34" charset="0"/>
                <a:cs typeface="Poppins" panose="02000000000000000000" pitchFamily="2" charset="0"/>
              </a:rPr>
              <a:t> ex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orci</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Quisque</a:t>
            </a:r>
            <a:r>
              <a:rPr lang="en-US" sz="1100" dirty="0">
                <a:solidFill>
                  <a:schemeClr val="bg1">
                    <a:lumMod val="65000"/>
                  </a:schemeClr>
                </a:solidFill>
                <a:latin typeface="Inter" panose="020B0502030000000004" pitchFamily="34" charset="0"/>
                <a:cs typeface="Poppins" panose="02000000000000000000" pitchFamily="2" charset="0"/>
              </a:rPr>
              <a:t> sed dolor a </a:t>
            </a:r>
            <a:r>
              <a:rPr lang="en-US" sz="1100" dirty="0" err="1">
                <a:solidFill>
                  <a:schemeClr val="bg1">
                    <a:lumMod val="65000"/>
                  </a:schemeClr>
                </a:solidFill>
                <a:latin typeface="Inter" panose="020B0502030000000004" pitchFamily="34" charset="0"/>
                <a:cs typeface="Poppins" panose="02000000000000000000" pitchFamily="2" charset="0"/>
              </a:rPr>
              <a:t>leo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interdum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accumsan</a:t>
            </a:r>
            <a:r>
              <a:rPr lang="en-US" sz="1100" dirty="0">
                <a:solidFill>
                  <a:schemeClr val="bg1">
                    <a:lumMod val="65000"/>
                  </a:schemeClr>
                </a:solidFill>
                <a:latin typeface="Inter" panose="020B0502030000000004" pitchFamily="34" charset="0"/>
                <a:cs typeface="Poppins" panose="02000000000000000000" pitchFamily="2" charset="0"/>
              </a:rPr>
              <a:t> ac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diam. </a:t>
            </a:r>
            <a:r>
              <a:rPr lang="en-US" sz="1100" dirty="0" err="1">
                <a:solidFill>
                  <a:schemeClr val="bg1">
                    <a:lumMod val="65000"/>
                  </a:schemeClr>
                </a:solidFill>
                <a:latin typeface="Inter" panose="020B0502030000000004" pitchFamily="34" charset="0"/>
                <a:cs typeface="Poppins" panose="02000000000000000000" pitchFamily="2" charset="0"/>
              </a:rPr>
              <a:t>Aliquam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sollicitudin</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varius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tempor</a:t>
            </a:r>
            <a:r>
              <a:rPr lang="en-US" sz="1100" dirty="0">
                <a:solidFill>
                  <a:schemeClr val="bg1">
                    <a:lumMod val="65000"/>
                  </a:schemeClr>
                </a:solidFill>
                <a:latin typeface="Inter" panose="020B0502030000000004" pitchFamily="34" charset="0"/>
                <a:cs typeface="Poppins" panose="02000000000000000000" pitchFamily="2" charset="0"/>
              </a:rPr>
              <a:t>. Nunc </a:t>
            </a:r>
            <a:r>
              <a:rPr lang="en-US" sz="1100" dirty="0" err="1">
                <a:solidFill>
                  <a:schemeClr val="bg1">
                    <a:lumMod val="65000"/>
                  </a:schemeClr>
                </a:solidFill>
                <a:latin typeface="Inter" panose="020B0502030000000004" pitchFamily="34" charset="0"/>
                <a:cs typeface="Poppins" panose="02000000000000000000" pitchFamily="2" charset="0"/>
              </a:rPr>
              <a:t>vehicula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augue</a:t>
            </a:r>
            <a:r>
              <a:rPr lang="en-US" sz="1100" dirty="0">
                <a:solidFill>
                  <a:schemeClr val="bg1">
                    <a:lumMod val="65000"/>
                  </a:schemeClr>
                </a:solidFill>
                <a:latin typeface="Inter" panose="020B0502030000000004" pitchFamily="34" charset="0"/>
                <a:cs typeface="Poppins" panose="02000000000000000000" pitchFamily="2" charset="0"/>
              </a:rPr>
              <a:t> ac porta </a:t>
            </a:r>
            <a:r>
              <a:rPr lang="en-US" sz="1100" dirty="0" err="1">
                <a:solidFill>
                  <a:schemeClr val="bg1">
                    <a:lumMod val="65000"/>
                  </a:schemeClr>
                </a:solidFill>
                <a:latin typeface="Inter" panose="020B0502030000000004" pitchFamily="34" charset="0"/>
                <a:cs typeface="Poppins" panose="02000000000000000000" pitchFamily="2" charset="0"/>
              </a:rPr>
              <a:t>sodales</a:t>
            </a:r>
            <a:r>
              <a:rPr lang="en-US" sz="1100" dirty="0">
                <a:solidFill>
                  <a:schemeClr val="bg1">
                    <a:lumMod val="65000"/>
                  </a:schemeClr>
                </a:solidFill>
                <a:latin typeface="Inter" panose="020B0502030000000004" pitchFamily="34" charset="0"/>
                <a:cs typeface="Poppins" panose="02000000000000000000" pitchFamily="2" charset="0"/>
              </a:rPr>
              <a:t>. </a:t>
            </a:r>
            <a:endParaRPr lang="en-US" sz="1100" dirty="0">
              <a:solidFill>
                <a:schemeClr val="bg1">
                  <a:lumMod val="65000"/>
                </a:schemeClr>
              </a:solidFill>
              <a:latin typeface="Inter" panose="020B0502030000000004" pitchFamily="34" charset="0"/>
              <a:ea typeface="Karla" pitchFamily="2" charset="0"/>
              <a:cs typeface="Poppins" panose="02000000000000000000" pitchFamily="2" charset="0"/>
            </a:endParaRPr>
          </a:p>
        </p:txBody>
      </p:sp>
      <p:sp>
        <p:nvSpPr>
          <p:cNvPr id="5" name="Title 1">
            <a:extLst>
              <a:ext uri="{FF2B5EF4-FFF2-40B4-BE49-F238E27FC236}">
                <a16:creationId xmlns:a16="http://schemas.microsoft.com/office/drawing/2014/main" id="{718847D0-215E-4186-B1DC-652D5A0114D5}"/>
              </a:ext>
            </a:extLst>
          </p:cNvPr>
          <p:cNvSpPr>
            <a:spLocks noGrp="1"/>
          </p:cNvSpPr>
          <p:nvPr>
            <p:ph type="title" hasCustomPrompt="1"/>
          </p:nvPr>
        </p:nvSpPr>
        <p:spPr>
          <a:xfrm>
            <a:off x="587375" y="1206631"/>
            <a:ext cx="11017250" cy="608660"/>
          </a:xfrm>
          <a:prstGeom prst="rect">
            <a:avLst/>
          </a:prstGeom>
        </p:spPr>
        <p:txBody>
          <a:bodyPr lIns="0" tIns="0" rIns="0" bIns="0" anchor="t" anchorCtr="0">
            <a:noAutofit/>
          </a:bodyPr>
          <a:lstStyle>
            <a:lvl1pPr algn="ctr">
              <a:defRPr sz="440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Two column text</a:t>
            </a:r>
            <a:endParaRPr lang="en-GB" dirty="0"/>
          </a:p>
        </p:txBody>
      </p:sp>
      <p:cxnSp>
        <p:nvCxnSpPr>
          <p:cNvPr id="6" name="Straight Connector 5">
            <a:extLst>
              <a:ext uri="{FF2B5EF4-FFF2-40B4-BE49-F238E27FC236}">
                <a16:creationId xmlns:a16="http://schemas.microsoft.com/office/drawing/2014/main" id="{D2DEF0EB-DB4B-4E00-BB76-A7FA1496D0EB}"/>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B82E31C-BC45-4276-AD9B-E28ED5870AE7}"/>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6C2EBF4D-602D-4DF6-B426-EBC124D0FE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Tree>
    <p:extLst>
      <p:ext uri="{BB962C8B-B14F-4D97-AF65-F5344CB8AC3E}">
        <p14:creationId xmlns:p14="http://schemas.microsoft.com/office/powerpoint/2010/main" val="118006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Triangles - Pla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85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3 Columns">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8C1869E8-DD4B-4D78-80A8-A5953CC33494}"/>
              </a:ext>
            </a:extLst>
          </p:cNvPr>
          <p:cNvSpPr>
            <a:spLocks noGrp="1"/>
          </p:cNvSpPr>
          <p:nvPr>
            <p:ph type="body" sz="quarter" idx="10" hasCustomPrompt="1"/>
          </p:nvPr>
        </p:nvSpPr>
        <p:spPr>
          <a:xfrm>
            <a:off x="4038599" y="786265"/>
            <a:ext cx="4114800" cy="311313"/>
          </a:xfrm>
        </p:spPr>
        <p:txBody>
          <a:bodyPr/>
          <a:lstStyle>
            <a:lvl1pPr marL="0" indent="0" algn="ctr">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9" name="Title 1">
            <a:extLst>
              <a:ext uri="{FF2B5EF4-FFF2-40B4-BE49-F238E27FC236}">
                <a16:creationId xmlns:a16="http://schemas.microsoft.com/office/drawing/2014/main" id="{9F494C24-C887-43D8-91B5-B5FAE54EFD2C}"/>
              </a:ext>
            </a:extLst>
          </p:cNvPr>
          <p:cNvSpPr>
            <a:spLocks noGrp="1"/>
          </p:cNvSpPr>
          <p:nvPr>
            <p:ph type="title" hasCustomPrompt="1"/>
          </p:nvPr>
        </p:nvSpPr>
        <p:spPr>
          <a:xfrm>
            <a:off x="587375" y="1206631"/>
            <a:ext cx="11017250" cy="608660"/>
          </a:xfrm>
          <a:prstGeom prst="rect">
            <a:avLst/>
          </a:prstGeom>
        </p:spPr>
        <p:txBody>
          <a:bodyPr lIns="0" tIns="0" rIns="0" bIns="0" anchor="t" anchorCtr="0">
            <a:noAutofit/>
          </a:bodyPr>
          <a:lstStyle>
            <a:lvl1pPr algn="ctr">
              <a:defRPr sz="440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Three column text</a:t>
            </a:r>
            <a:endParaRPr lang="en-GB" dirty="0"/>
          </a:p>
        </p:txBody>
      </p:sp>
      <p:sp>
        <p:nvSpPr>
          <p:cNvPr id="14" name="Text Placeholder 12">
            <a:extLst>
              <a:ext uri="{FF2B5EF4-FFF2-40B4-BE49-F238E27FC236}">
                <a16:creationId xmlns:a16="http://schemas.microsoft.com/office/drawing/2014/main" id="{DA336F2E-602E-49A5-B1B0-FF14F5061E3D}"/>
              </a:ext>
            </a:extLst>
          </p:cNvPr>
          <p:cNvSpPr>
            <a:spLocks noGrp="1"/>
          </p:cNvSpPr>
          <p:nvPr>
            <p:ph type="body" sz="quarter" idx="11" hasCustomPrompt="1"/>
          </p:nvPr>
        </p:nvSpPr>
        <p:spPr>
          <a:xfrm>
            <a:off x="1714500" y="2104216"/>
            <a:ext cx="8669287" cy="3674283"/>
          </a:xfrm>
        </p:spPr>
        <p:txBody>
          <a:bodyPr numCol="3" spcCol="360000"/>
          <a:lstStyle>
            <a:lvl1pPr marL="0" marR="0" indent="0" algn="l" defTabSz="914400" rtl="0" eaLnBrk="1" fontAlgn="base" latinLnBrk="0" hangingPunct="1">
              <a:lnSpc>
                <a:spcPts val="1800"/>
              </a:lnSpc>
              <a:spcBef>
                <a:spcPts val="0"/>
              </a:spcBef>
              <a:spcAft>
                <a:spcPts val="1200"/>
              </a:spcAft>
              <a:buClrTx/>
              <a:buSzTx/>
              <a:buFont typeface="Arial" panose="020B0604020202020204" pitchFamily="34" charset="0"/>
              <a:buNone/>
              <a:tabLst/>
              <a:defRPr sz="1100">
                <a:solidFill>
                  <a:srgbClr val="BEC0C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indent="0">
              <a:lnSpc>
                <a:spcPts val="1800"/>
              </a:lnSpc>
              <a:buNone/>
            </a:pPr>
            <a:r>
              <a:rPr lang="en-US" sz="1100" dirty="0">
                <a:solidFill>
                  <a:schemeClr val="bg1">
                    <a:lumMod val="65000"/>
                  </a:schemeClr>
                </a:solidFill>
                <a:latin typeface="Inter" panose="020B0502030000000004" pitchFamily="34" charset="0"/>
                <a:cs typeface="Poppins" panose="02000000000000000000" pitchFamily="2" charset="0"/>
              </a:rPr>
              <a:t>Lorem ipsum dolor sit </a:t>
            </a:r>
            <a:r>
              <a:rPr lang="en-US" sz="1100" dirty="0" err="1">
                <a:solidFill>
                  <a:schemeClr val="bg1">
                    <a:lumMod val="65000"/>
                  </a:schemeClr>
                </a:solidFill>
                <a:latin typeface="Inter" panose="020B0502030000000004" pitchFamily="34" charset="0"/>
                <a:cs typeface="Poppins" panose="02000000000000000000" pitchFamily="2" charset="0"/>
              </a:rPr>
              <a:t>amet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consectetur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adipiscing</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elit</a:t>
            </a:r>
            <a:r>
              <a:rPr lang="en-US" sz="1100" dirty="0">
                <a:solidFill>
                  <a:schemeClr val="bg1">
                    <a:lumMod val="65000"/>
                  </a:schemeClr>
                </a:solidFill>
                <a:latin typeface="Inter" panose="020B0502030000000004" pitchFamily="34" charset="0"/>
                <a:cs typeface="Poppins" panose="02000000000000000000" pitchFamily="2" charset="0"/>
              </a:rPr>
              <a:t>. Nunc in diam et </a:t>
            </a:r>
            <a:r>
              <a:rPr lang="en-US" sz="1100" dirty="0" err="1">
                <a:solidFill>
                  <a:schemeClr val="bg1">
                    <a:lumMod val="65000"/>
                  </a:schemeClr>
                </a:solidFill>
                <a:latin typeface="Inter" panose="020B0502030000000004" pitchFamily="34" charset="0"/>
                <a:cs typeface="Poppins" panose="02000000000000000000" pitchFamily="2" charset="0"/>
              </a:rPr>
              <a:t>massa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malesuada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fringilla</a:t>
            </a:r>
            <a:r>
              <a:rPr lang="en-US" sz="1100" dirty="0">
                <a:solidFill>
                  <a:schemeClr val="bg1">
                    <a:lumMod val="65000"/>
                  </a:schemeClr>
                </a:solidFill>
                <a:latin typeface="Inter" panose="020B0502030000000004" pitchFamily="34" charset="0"/>
                <a:cs typeface="Poppins" panose="02000000000000000000" pitchFamily="2" charset="0"/>
              </a:rPr>
              <a:t> non </a:t>
            </a:r>
            <a:r>
              <a:rPr lang="en-US" sz="1100" dirty="0" err="1">
                <a:solidFill>
                  <a:schemeClr val="bg1">
                    <a:lumMod val="65000"/>
                  </a:schemeClr>
                </a:solidFill>
                <a:latin typeface="Inter" panose="020B0502030000000004" pitchFamily="34" charset="0"/>
                <a:cs typeface="Poppins" panose="02000000000000000000" pitchFamily="2" charset="0"/>
              </a:rPr>
              <a:t>eget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risus</a:t>
            </a:r>
            <a:r>
              <a:rPr lang="en-US" sz="1100" dirty="0">
                <a:solidFill>
                  <a:schemeClr val="bg1">
                    <a:lumMod val="65000"/>
                  </a:schemeClr>
                </a:solidFill>
                <a:latin typeface="Inter" panose="020B0502030000000004" pitchFamily="34" charset="0"/>
                <a:cs typeface="Poppins" panose="02000000000000000000" pitchFamily="2" charset="0"/>
              </a:rPr>
              <a:t>. Nunc </a:t>
            </a:r>
            <a:r>
              <a:rPr lang="en-US" sz="1100" dirty="0" err="1">
                <a:solidFill>
                  <a:schemeClr val="bg1">
                    <a:lumMod val="65000"/>
                  </a:schemeClr>
                </a:solidFill>
                <a:latin typeface="Inter" panose="020B0502030000000004" pitchFamily="34" charset="0"/>
                <a:cs typeface="Poppins" panose="02000000000000000000" pitchFamily="2" charset="0"/>
              </a:rPr>
              <a:t>condimentum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sapien</a:t>
            </a:r>
            <a:r>
              <a:rPr lang="en-US" sz="1100" dirty="0">
                <a:solidFill>
                  <a:schemeClr val="bg1">
                    <a:lumMod val="65000"/>
                  </a:schemeClr>
                </a:solidFill>
                <a:latin typeface="Inter" panose="020B0502030000000004" pitchFamily="34" charset="0"/>
                <a:cs typeface="Poppins" panose="02000000000000000000" pitchFamily="2" charset="0"/>
              </a:rPr>
              <a:t> ac magna </a:t>
            </a:r>
            <a:r>
              <a:rPr lang="en-US" sz="1100" dirty="0" err="1">
                <a:solidFill>
                  <a:schemeClr val="bg1">
                    <a:lumMod val="65000"/>
                  </a:schemeClr>
                </a:solidFill>
                <a:latin typeface="Inter" panose="020B0502030000000004" pitchFamily="34" charset="0"/>
                <a:cs typeface="Poppins" panose="02000000000000000000" pitchFamily="2" charset="0"/>
              </a:rPr>
              <a:t>imperdiet</a:t>
            </a:r>
            <a:r>
              <a:rPr lang="en-US" sz="1100" dirty="0">
                <a:solidFill>
                  <a:schemeClr val="bg1">
                    <a:lumMod val="65000"/>
                  </a:schemeClr>
                </a:solidFill>
                <a:latin typeface="Inter" panose="020B0502030000000004" pitchFamily="34" charset="0"/>
                <a:cs typeface="Poppins" panose="02000000000000000000" pitchFamily="2" charset="0"/>
              </a:rPr>
              <a:t>, vel </a:t>
            </a:r>
            <a:r>
              <a:rPr lang="en-US" sz="1100" dirty="0" err="1">
                <a:solidFill>
                  <a:schemeClr val="bg1">
                    <a:lumMod val="65000"/>
                  </a:schemeClr>
                </a:solidFill>
                <a:latin typeface="Inter" panose="020B0502030000000004" pitchFamily="34" charset="0"/>
                <a:cs typeface="Poppins" panose="02000000000000000000" pitchFamily="2" charset="0"/>
              </a:rPr>
              <a:t>sagittis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tortor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commodo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Vivamus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venenatis</a:t>
            </a:r>
            <a:r>
              <a:rPr lang="en-US" sz="1100" dirty="0">
                <a:solidFill>
                  <a:schemeClr val="bg1">
                    <a:lumMod val="65000"/>
                  </a:schemeClr>
                </a:solidFill>
                <a:latin typeface="Inter" panose="020B0502030000000004" pitchFamily="34" charset="0"/>
                <a:cs typeface="Poppins" panose="02000000000000000000" pitchFamily="2" charset="0"/>
              </a:rPr>
              <a:t> dui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justo</a:t>
            </a:r>
            <a:r>
              <a:rPr lang="en-US" sz="1100" dirty="0">
                <a:solidFill>
                  <a:schemeClr val="bg1">
                    <a:lumMod val="65000"/>
                  </a:schemeClr>
                </a:solidFill>
                <a:latin typeface="Inter" panose="020B0502030000000004" pitchFamily="34" charset="0"/>
                <a:cs typeface="Poppins" panose="02000000000000000000" pitchFamily="2" charset="0"/>
              </a:rPr>
              <a:t> dictum cursus. </a:t>
            </a:r>
          </a:p>
          <a:p>
            <a:pPr marL="0" indent="0">
              <a:lnSpc>
                <a:spcPts val="1800"/>
              </a:lnSpc>
              <a:buNone/>
            </a:pPr>
            <a:r>
              <a:rPr lang="en-US" sz="1100" dirty="0" err="1">
                <a:solidFill>
                  <a:schemeClr val="bg1">
                    <a:lumMod val="65000"/>
                  </a:schemeClr>
                </a:solidFill>
                <a:latin typeface="Inter" panose="020B0502030000000004" pitchFamily="34" charset="0"/>
                <a:cs typeface="Poppins" panose="02000000000000000000" pitchFamily="2" charset="0"/>
              </a:rPr>
              <a:t>Suspendisse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quis</a:t>
            </a:r>
            <a:r>
              <a:rPr lang="en-US" sz="1100" dirty="0">
                <a:solidFill>
                  <a:schemeClr val="bg1">
                    <a:lumMod val="65000"/>
                  </a:schemeClr>
                </a:solidFill>
                <a:latin typeface="Inter" panose="020B0502030000000004" pitchFamily="34" charset="0"/>
                <a:cs typeface="Poppins" panose="02000000000000000000" pitchFamily="2" charset="0"/>
              </a:rPr>
              <a:t> semper </a:t>
            </a:r>
            <a:r>
              <a:rPr lang="en-US" sz="1100" dirty="0" err="1">
                <a:solidFill>
                  <a:schemeClr val="bg1">
                    <a:lumMod val="65000"/>
                  </a:schemeClr>
                </a:solidFill>
                <a:latin typeface="Inter" panose="020B0502030000000004" pitchFamily="34" charset="0"/>
                <a:cs typeface="Poppins" panose="02000000000000000000" pitchFamily="2" charset="0"/>
              </a:rPr>
              <a:t>justo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elementum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sapien</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Donec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condimentum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volutpat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accumsan</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Nulla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auctor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leo</a:t>
            </a:r>
            <a:r>
              <a:rPr lang="en-US" sz="1100" dirty="0">
                <a:solidFill>
                  <a:schemeClr val="bg1">
                    <a:lumMod val="65000"/>
                  </a:schemeClr>
                </a:solidFill>
                <a:latin typeface="Inter" panose="020B0502030000000004" pitchFamily="34" charset="0"/>
                <a:cs typeface="Poppins" panose="02000000000000000000" pitchFamily="2" charset="0"/>
              </a:rPr>
              <a:t> sed </a:t>
            </a:r>
            <a:r>
              <a:rPr lang="en-US" sz="1100" dirty="0" err="1">
                <a:solidFill>
                  <a:schemeClr val="bg1">
                    <a:lumMod val="65000"/>
                  </a:schemeClr>
                </a:solidFill>
                <a:latin typeface="Inter" panose="020B0502030000000004" pitchFamily="34" charset="0"/>
                <a:cs typeface="Poppins" panose="02000000000000000000" pitchFamily="2" charset="0"/>
              </a:rPr>
              <a:t>quam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vehicula</a:t>
            </a:r>
            <a:r>
              <a:rPr lang="en-US" sz="1100" dirty="0">
                <a:solidFill>
                  <a:schemeClr val="bg1">
                    <a:lumMod val="65000"/>
                  </a:schemeClr>
                </a:solidFill>
                <a:latin typeface="Inter" panose="020B0502030000000004" pitchFamily="34" charset="0"/>
                <a:cs typeface="Poppins" panose="02000000000000000000" pitchFamily="2" charset="0"/>
              </a:rPr>
              <a:t>, et </a:t>
            </a:r>
            <a:r>
              <a:rPr lang="en-US" sz="1100" dirty="0" err="1">
                <a:solidFill>
                  <a:schemeClr val="bg1">
                    <a:lumMod val="65000"/>
                  </a:schemeClr>
                </a:solidFill>
                <a:latin typeface="Inter" panose="020B0502030000000004" pitchFamily="34" charset="0"/>
                <a:cs typeface="Poppins" panose="02000000000000000000" pitchFamily="2" charset="0"/>
              </a:rPr>
              <a:t>facilisis</a:t>
            </a:r>
            <a:r>
              <a:rPr lang="en-US" sz="1100" dirty="0">
                <a:solidFill>
                  <a:schemeClr val="bg1">
                    <a:lumMod val="65000"/>
                  </a:schemeClr>
                </a:solidFill>
                <a:latin typeface="Inter" panose="020B0502030000000004" pitchFamily="34" charset="0"/>
                <a:cs typeface="Poppins" panose="02000000000000000000" pitchFamily="2" charset="0"/>
              </a:rPr>
              <a:t> lorem </a:t>
            </a:r>
            <a:r>
              <a:rPr lang="en-US" sz="1100" dirty="0" err="1">
                <a:solidFill>
                  <a:schemeClr val="bg1">
                    <a:lumMod val="65000"/>
                  </a:schemeClr>
                </a:solidFill>
                <a:latin typeface="Inter" panose="020B0502030000000004" pitchFamily="34" charset="0"/>
                <a:cs typeface="Poppins" panose="02000000000000000000" pitchFamily="2" charset="0"/>
              </a:rPr>
              <a:t>bibendum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Fusce</a:t>
            </a:r>
            <a:r>
              <a:rPr lang="en-US" sz="1100" dirty="0">
                <a:solidFill>
                  <a:schemeClr val="bg1">
                    <a:lumMod val="65000"/>
                  </a:schemeClr>
                </a:solidFill>
                <a:latin typeface="Inter" panose="020B0502030000000004" pitchFamily="34" charset="0"/>
                <a:cs typeface="Poppins" panose="02000000000000000000" pitchFamily="2" charset="0"/>
              </a:rPr>
              <a:t> non </a:t>
            </a:r>
            <a:r>
              <a:rPr lang="en-US" sz="1100" dirty="0" err="1">
                <a:solidFill>
                  <a:schemeClr val="bg1">
                    <a:lumMod val="65000"/>
                  </a:schemeClr>
                </a:solidFill>
                <a:latin typeface="Inter" panose="020B0502030000000004" pitchFamily="34" charset="0"/>
                <a:cs typeface="Poppins" panose="02000000000000000000" pitchFamily="2" charset="0"/>
              </a:rPr>
              <a:t>sollicitudin</a:t>
            </a:r>
            <a:r>
              <a:rPr lang="en-US" sz="1100" dirty="0">
                <a:solidFill>
                  <a:schemeClr val="bg1">
                    <a:lumMod val="65000"/>
                  </a:schemeClr>
                </a:solidFill>
                <a:latin typeface="Inter" panose="020B0502030000000004" pitchFamily="34" charset="0"/>
                <a:cs typeface="Poppins" panose="02000000000000000000" pitchFamily="2" charset="0"/>
              </a:rPr>
              <a:t> lorem, at </a:t>
            </a:r>
            <a:r>
              <a:rPr lang="en-US" sz="1100" dirty="0" err="1">
                <a:solidFill>
                  <a:schemeClr val="bg1">
                    <a:lumMod val="65000"/>
                  </a:schemeClr>
                </a:solidFill>
                <a:latin typeface="Inter" panose="020B0502030000000004" pitchFamily="34" charset="0"/>
                <a:cs typeface="Poppins" panose="02000000000000000000" pitchFamily="2" charset="0"/>
              </a:rPr>
              <a:t>pellentesque</a:t>
            </a:r>
            <a:r>
              <a:rPr lang="en-US" sz="1100" dirty="0">
                <a:solidFill>
                  <a:schemeClr val="bg1">
                    <a:lumMod val="65000"/>
                  </a:schemeClr>
                </a:solidFill>
                <a:latin typeface="Inter" panose="020B0502030000000004" pitchFamily="34" charset="0"/>
                <a:cs typeface="Poppins" panose="02000000000000000000" pitchFamily="2" charset="0"/>
              </a:rPr>
              <a:t> sem. </a:t>
            </a:r>
            <a:r>
              <a:rPr lang="en-US" sz="1100" dirty="0" err="1">
                <a:solidFill>
                  <a:schemeClr val="bg1">
                    <a:lumMod val="65000"/>
                  </a:schemeClr>
                </a:solidFill>
                <a:latin typeface="Inter" panose="020B0502030000000004" pitchFamily="34" charset="0"/>
                <a:cs typeface="Poppins" panose="02000000000000000000" pitchFamily="2" charset="0"/>
              </a:rPr>
              <a:t>Curabitur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orci</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turpis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vulputate</a:t>
            </a:r>
            <a:r>
              <a:rPr lang="en-US" sz="1100" dirty="0">
                <a:solidFill>
                  <a:schemeClr val="bg1">
                    <a:lumMod val="65000"/>
                  </a:schemeClr>
                </a:solidFill>
                <a:latin typeface="Inter" panose="020B0502030000000004" pitchFamily="34" charset="0"/>
                <a:cs typeface="Poppins" panose="02000000000000000000" pitchFamily="2" charset="0"/>
              </a:rPr>
              <a:t> a diam </a:t>
            </a:r>
            <a:r>
              <a:rPr lang="en-US" sz="1100" dirty="0" err="1">
                <a:solidFill>
                  <a:schemeClr val="bg1">
                    <a:lumMod val="65000"/>
                  </a:schemeClr>
                </a:solidFill>
                <a:latin typeface="Inter" panose="020B0502030000000004" pitchFamily="34" charset="0"/>
                <a:cs typeface="Poppins" panose="02000000000000000000" pitchFamily="2" charset="0"/>
              </a:rPr>
              <a:t>porttitor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pretium</a:t>
            </a:r>
            <a:r>
              <a:rPr lang="en-US" sz="1100" dirty="0">
                <a:solidFill>
                  <a:schemeClr val="bg1">
                    <a:lumMod val="65000"/>
                  </a:schemeClr>
                </a:solidFill>
                <a:latin typeface="Inter" panose="020B0502030000000004" pitchFamily="34" charset="0"/>
                <a:cs typeface="Poppins" panose="02000000000000000000" pitchFamily="2" charset="0"/>
              </a:rPr>
              <a:t> pulvinar est. Ut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tellus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massa</a:t>
            </a:r>
            <a:r>
              <a:rPr lang="en-US" sz="1100" dirty="0">
                <a:solidFill>
                  <a:schemeClr val="bg1">
                    <a:lumMod val="65000"/>
                  </a:schemeClr>
                </a:solidFill>
                <a:latin typeface="Inter" panose="020B0502030000000004" pitchFamily="34" charset="0"/>
                <a:cs typeface="Poppins" panose="02000000000000000000" pitchFamily="2" charset="0"/>
              </a:rPr>
              <a:t>, a </a:t>
            </a:r>
            <a:r>
              <a:rPr lang="en-US" sz="1100" dirty="0" err="1">
                <a:solidFill>
                  <a:schemeClr val="bg1">
                    <a:lumMod val="65000"/>
                  </a:schemeClr>
                </a:solidFill>
                <a:latin typeface="Inter" panose="020B0502030000000004" pitchFamily="34" charset="0"/>
                <a:cs typeface="Poppins" panose="02000000000000000000" pitchFamily="2" charset="0"/>
              </a:rPr>
              <a:t>rhoncus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turpis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placerat</a:t>
            </a:r>
            <a:r>
              <a:rPr lang="en-US" sz="1100" dirty="0">
                <a:solidFill>
                  <a:schemeClr val="bg1">
                    <a:lumMod val="65000"/>
                  </a:schemeClr>
                </a:solidFill>
                <a:latin typeface="Inter" panose="020B0502030000000004" pitchFamily="34" charset="0"/>
                <a:cs typeface="Poppins" panose="02000000000000000000" pitchFamily="2" charset="0"/>
              </a:rPr>
              <a:t> non.</a:t>
            </a:r>
          </a:p>
          <a:p>
            <a:pPr marL="0" indent="0">
              <a:lnSpc>
                <a:spcPts val="1800"/>
              </a:lnSpc>
              <a:buNone/>
            </a:pPr>
            <a:r>
              <a:rPr lang="en-US" sz="1100" dirty="0">
                <a:solidFill>
                  <a:schemeClr val="bg1">
                    <a:lumMod val="65000"/>
                  </a:schemeClr>
                </a:solidFill>
                <a:latin typeface="Inter" panose="020B0502030000000004" pitchFamily="34" charset="0"/>
                <a:cs typeface="Poppins" panose="02000000000000000000" pitchFamily="2" charset="0"/>
              </a:rPr>
              <a:t>Nunc lacinia vel </a:t>
            </a:r>
            <a:r>
              <a:rPr lang="en-US" sz="1100" dirty="0" err="1">
                <a:solidFill>
                  <a:schemeClr val="bg1">
                    <a:lumMod val="65000"/>
                  </a:schemeClr>
                </a:solidFill>
                <a:latin typeface="Inter" panose="020B0502030000000004" pitchFamily="34" charset="0"/>
                <a:cs typeface="Poppins" panose="02000000000000000000" pitchFamily="2" charset="0"/>
              </a:rPr>
              <a:t>risus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quis</a:t>
            </a:r>
            <a:r>
              <a:rPr lang="en-US" sz="1100" dirty="0">
                <a:solidFill>
                  <a:schemeClr val="bg1">
                    <a:lumMod val="65000"/>
                  </a:schemeClr>
                </a:solidFill>
                <a:latin typeface="Inter" panose="020B0502030000000004" pitchFamily="34" charset="0"/>
                <a:cs typeface="Poppins" panose="02000000000000000000" pitchFamily="2" charset="0"/>
              </a:rPr>
              <a:t> lacinia. </a:t>
            </a:r>
            <a:r>
              <a:rPr lang="en-US" sz="1100" dirty="0" err="1">
                <a:solidFill>
                  <a:schemeClr val="bg1">
                    <a:lumMod val="65000"/>
                  </a:schemeClr>
                </a:solidFill>
                <a:latin typeface="Inter" panose="020B0502030000000004" pitchFamily="34" charset="0"/>
                <a:cs typeface="Poppins" panose="02000000000000000000" pitchFamily="2" charset="0"/>
              </a:rPr>
              <a:t>Phasellus</a:t>
            </a:r>
            <a:r>
              <a:rPr lang="en-US" sz="1100" dirty="0">
                <a:solidFill>
                  <a:schemeClr val="bg1">
                    <a:lumMod val="65000"/>
                  </a:schemeClr>
                </a:solidFill>
                <a:latin typeface="Inter" panose="020B0502030000000004" pitchFamily="34" charset="0"/>
                <a:cs typeface="Poppins" panose="02000000000000000000" pitchFamily="2" charset="0"/>
              </a:rPr>
              <a:t> semper </a:t>
            </a:r>
            <a:r>
              <a:rPr lang="en-US" sz="1100" dirty="0" err="1">
                <a:solidFill>
                  <a:schemeClr val="bg1">
                    <a:lumMod val="65000"/>
                  </a:schemeClr>
                </a:solidFill>
                <a:latin typeface="Inter" panose="020B0502030000000004" pitchFamily="34" charset="0"/>
                <a:cs typeface="Poppins" panose="02000000000000000000" pitchFamily="2" charset="0"/>
              </a:rPr>
              <a:t>lectus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orci</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Etiam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eros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purus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tristique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eu</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augue</a:t>
            </a:r>
            <a:r>
              <a:rPr lang="en-US" sz="1100" dirty="0">
                <a:solidFill>
                  <a:schemeClr val="bg1">
                    <a:lumMod val="65000"/>
                  </a:schemeClr>
                </a:solidFill>
                <a:latin typeface="Inter" panose="020B0502030000000004" pitchFamily="34" charset="0"/>
                <a:cs typeface="Poppins" panose="02000000000000000000" pitchFamily="2" charset="0"/>
              </a:rPr>
              <a:t> at,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accumsan</a:t>
            </a:r>
            <a:r>
              <a:rPr lang="en-US" sz="1100" dirty="0">
                <a:solidFill>
                  <a:schemeClr val="bg1">
                    <a:lumMod val="65000"/>
                  </a:schemeClr>
                </a:solidFill>
                <a:latin typeface="Inter" panose="020B0502030000000004" pitchFamily="34" charset="0"/>
                <a:cs typeface="Poppins" panose="02000000000000000000" pitchFamily="2" charset="0"/>
              </a:rPr>
              <a:t> ante. </a:t>
            </a:r>
            <a:r>
              <a:rPr lang="en-US" sz="1100" dirty="0" err="1">
                <a:solidFill>
                  <a:schemeClr val="bg1">
                    <a:lumMod val="65000"/>
                  </a:schemeClr>
                </a:solidFill>
                <a:latin typeface="Inter" panose="020B0502030000000004" pitchFamily="34" charset="0"/>
                <a:cs typeface="Poppins" panose="02000000000000000000" pitchFamily="2" charset="0"/>
              </a:rPr>
              <a:t>Proin</a:t>
            </a:r>
            <a:r>
              <a:rPr lang="en-US" sz="1100" dirty="0">
                <a:solidFill>
                  <a:schemeClr val="bg1">
                    <a:lumMod val="65000"/>
                  </a:schemeClr>
                </a:solidFill>
                <a:latin typeface="Inter" panose="020B0502030000000004" pitchFamily="34" charset="0"/>
                <a:cs typeface="Poppins" panose="02000000000000000000" pitchFamily="2" charset="0"/>
              </a:rPr>
              <a:t> vel </a:t>
            </a:r>
            <a:r>
              <a:rPr lang="en-US" sz="1100" dirty="0" err="1">
                <a:solidFill>
                  <a:schemeClr val="bg1">
                    <a:lumMod val="65000"/>
                  </a:schemeClr>
                </a:solidFill>
                <a:latin typeface="Inter" panose="020B0502030000000004" pitchFamily="34" charset="0"/>
                <a:cs typeface="Poppins" panose="02000000000000000000" pitchFamily="2" charset="0"/>
              </a:rPr>
              <a:t>justo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egestas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urna</a:t>
            </a:r>
            <a:r>
              <a:rPr lang="en-US" sz="1100" dirty="0">
                <a:solidFill>
                  <a:schemeClr val="bg1">
                    <a:lumMod val="65000"/>
                  </a:schemeClr>
                </a:solidFill>
                <a:latin typeface="Inter" panose="020B0502030000000004" pitchFamily="34" charset="0"/>
                <a:cs typeface="Poppins" panose="02000000000000000000" pitchFamily="2" charset="0"/>
              </a:rPr>
              <a:t> et, </a:t>
            </a:r>
            <a:r>
              <a:rPr lang="en-US" sz="1100" dirty="0" err="1">
                <a:solidFill>
                  <a:schemeClr val="bg1">
                    <a:lumMod val="65000"/>
                  </a:schemeClr>
                </a:solidFill>
                <a:latin typeface="Inter" panose="020B0502030000000004" pitchFamily="34" charset="0"/>
                <a:cs typeface="Poppins" panose="02000000000000000000" pitchFamily="2" charset="0"/>
              </a:rPr>
              <a:t>lobortis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risus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Curabitur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posuere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est</a:t>
            </a:r>
            <a:r>
              <a:rPr lang="en-US" sz="1100" dirty="0">
                <a:solidFill>
                  <a:schemeClr val="bg1">
                    <a:lumMod val="65000"/>
                  </a:schemeClr>
                </a:solidFill>
                <a:latin typeface="Inter" panose="020B0502030000000004" pitchFamily="34" charset="0"/>
                <a:cs typeface="Poppins" panose="02000000000000000000" pitchFamily="2" charset="0"/>
              </a:rPr>
              <a:t> at </a:t>
            </a:r>
            <a:r>
              <a:rPr lang="en-US" sz="1100" dirty="0" err="1">
                <a:solidFill>
                  <a:schemeClr val="bg1">
                    <a:lumMod val="65000"/>
                  </a:schemeClr>
                </a:solidFill>
                <a:latin typeface="Inter" panose="020B0502030000000004" pitchFamily="34" charset="0"/>
                <a:cs typeface="Poppins" panose="02000000000000000000" pitchFamily="2" charset="0"/>
              </a:rPr>
              <a:t>tristique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finibus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erat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elit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tempor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arcu</a:t>
            </a:r>
            <a:r>
              <a:rPr lang="en-US" sz="1100" dirty="0">
                <a:solidFill>
                  <a:schemeClr val="bg1">
                    <a:lumMod val="65000"/>
                  </a:schemeClr>
                </a:solidFill>
                <a:latin typeface="Inter" panose="020B0502030000000004" pitchFamily="34" charset="0"/>
                <a:cs typeface="Poppins" panose="02000000000000000000" pitchFamily="2" charset="0"/>
              </a:rPr>
              <a:t>, sit </a:t>
            </a:r>
            <a:r>
              <a:rPr lang="en-US" sz="1100" dirty="0" err="1">
                <a:solidFill>
                  <a:schemeClr val="bg1">
                    <a:lumMod val="65000"/>
                  </a:schemeClr>
                </a:solidFill>
                <a:latin typeface="Inter" panose="020B0502030000000004" pitchFamily="34" charset="0"/>
                <a:cs typeface="Poppins" panose="02000000000000000000" pitchFamily="2" charset="0"/>
              </a:rPr>
              <a:t>amet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dapibus</a:t>
            </a:r>
            <a:r>
              <a:rPr lang="en-US" sz="1100" dirty="0">
                <a:solidFill>
                  <a:schemeClr val="bg1">
                    <a:lumMod val="65000"/>
                  </a:schemeClr>
                </a:solidFill>
                <a:latin typeface="Inter" panose="020B0502030000000004" pitchFamily="34" charset="0"/>
                <a:cs typeface="Poppins" panose="02000000000000000000" pitchFamily="2" charset="0"/>
              </a:rPr>
              <a:t> magna </a:t>
            </a:r>
            <a:r>
              <a:rPr lang="en-US" sz="1100" dirty="0" err="1">
                <a:solidFill>
                  <a:schemeClr val="bg1">
                    <a:lumMod val="65000"/>
                  </a:schemeClr>
                </a:solidFill>
                <a:latin typeface="Inter" panose="020B0502030000000004" pitchFamily="34" charset="0"/>
                <a:cs typeface="Poppins" panose="02000000000000000000" pitchFamily="2" charset="0"/>
              </a:rPr>
              <a:t>arcu</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metus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Fusce</a:t>
            </a:r>
            <a:r>
              <a:rPr lang="en-US" sz="1100" dirty="0">
                <a:solidFill>
                  <a:schemeClr val="bg1">
                    <a:lumMod val="65000"/>
                  </a:schemeClr>
                </a:solidFill>
                <a:latin typeface="Inter" panose="020B0502030000000004" pitchFamily="34" charset="0"/>
                <a:cs typeface="Poppins" panose="02000000000000000000" pitchFamily="2" charset="0"/>
              </a:rPr>
              <a:t> semper id </a:t>
            </a:r>
            <a:r>
              <a:rPr lang="en-US" sz="1100" dirty="0" err="1">
                <a:solidFill>
                  <a:schemeClr val="bg1">
                    <a:lumMod val="65000"/>
                  </a:schemeClr>
                </a:solidFill>
                <a:latin typeface="Inter" panose="020B0502030000000004" pitchFamily="34" charset="0"/>
                <a:cs typeface="Poppins" panose="02000000000000000000" pitchFamily="2" charset="0"/>
              </a:rPr>
              <a:t>urna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eu</a:t>
            </a:r>
            <a:r>
              <a:rPr lang="en-US" sz="1100" dirty="0">
                <a:solidFill>
                  <a:schemeClr val="bg1">
                    <a:lumMod val="65000"/>
                  </a:schemeClr>
                </a:solidFill>
                <a:latin typeface="Inter" panose="020B0502030000000004" pitchFamily="34" charset="0"/>
                <a:cs typeface="Poppins" panose="02000000000000000000" pitchFamily="2" charset="0"/>
              </a:rPr>
              <a:t> convallis. </a:t>
            </a:r>
            <a:r>
              <a:rPr lang="en-US" sz="1100" dirty="0" err="1">
                <a:solidFill>
                  <a:schemeClr val="bg1">
                    <a:lumMod val="65000"/>
                  </a:schemeClr>
                </a:solidFill>
                <a:latin typeface="Inter" panose="020B0502030000000004" pitchFamily="34" charset="0"/>
                <a:cs typeface="Poppins" panose="02000000000000000000" pitchFamily="2" charset="0"/>
              </a:rPr>
              <a:t>Vivamus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porttitor</a:t>
            </a:r>
            <a:r>
              <a:rPr lang="en-US" sz="1100" dirty="0">
                <a:solidFill>
                  <a:schemeClr val="bg1">
                    <a:lumMod val="65000"/>
                  </a:schemeClr>
                </a:solidFill>
                <a:latin typeface="Inter" panose="020B0502030000000004" pitchFamily="34" charset="0"/>
                <a:cs typeface="Poppins" panose="02000000000000000000" pitchFamily="2" charset="0"/>
              </a:rPr>
              <a:t> in diam et </a:t>
            </a:r>
            <a:r>
              <a:rPr lang="en-US" sz="1100" dirty="0" err="1">
                <a:solidFill>
                  <a:schemeClr val="bg1">
                    <a:lumMod val="65000"/>
                  </a:schemeClr>
                </a:solidFill>
                <a:latin typeface="Inter" panose="020B0502030000000004" pitchFamily="34" charset="0"/>
                <a:cs typeface="Poppins" panose="02000000000000000000" pitchFamily="2" charset="0"/>
              </a:rPr>
              <a:t>commodo</a:t>
            </a:r>
            <a:r>
              <a:rPr lang="en-US" sz="1100" dirty="0">
                <a:solidFill>
                  <a:schemeClr val="bg1">
                    <a:lumMod val="65000"/>
                  </a:schemeClr>
                </a:solidFill>
                <a:latin typeface="Inter" panose="020B0502030000000004" pitchFamily="34" charset="0"/>
                <a:cs typeface="Poppins" panose="02000000000000000000" pitchFamily="2" charset="0"/>
              </a:rPr>
              <a:t>. Ut </a:t>
            </a:r>
            <a:r>
              <a:rPr lang="en-US" sz="1100" dirty="0" err="1">
                <a:solidFill>
                  <a:schemeClr val="bg1">
                    <a:lumMod val="65000"/>
                  </a:schemeClr>
                </a:solidFill>
                <a:latin typeface="Inter" panose="020B0502030000000004" pitchFamily="34" charset="0"/>
                <a:cs typeface="Poppins" panose="02000000000000000000" pitchFamily="2" charset="0"/>
              </a:rPr>
              <a:t>rhoncus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urna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est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condimentum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eleifend</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Fusce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mollis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blandit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turpis</a:t>
            </a:r>
            <a:r>
              <a:rPr lang="en-US" sz="1100" dirty="0">
                <a:solidFill>
                  <a:schemeClr val="bg1">
                    <a:lumMod val="65000"/>
                  </a:schemeClr>
                </a:solidFill>
                <a:latin typeface="Inter" panose="020B0502030000000004" pitchFamily="34" charset="0"/>
                <a:cs typeface="Poppins" panose="02000000000000000000" pitchFamily="2" charset="0"/>
              </a:rPr>
              <a:t>, et </a:t>
            </a:r>
            <a:r>
              <a:rPr lang="en-US" sz="1100" dirty="0" err="1">
                <a:solidFill>
                  <a:schemeClr val="bg1">
                    <a:lumMod val="65000"/>
                  </a:schemeClr>
                </a:solidFill>
                <a:latin typeface="Inter" panose="020B0502030000000004" pitchFamily="34" charset="0"/>
                <a:cs typeface="Poppins" panose="02000000000000000000" pitchFamily="2" charset="0"/>
              </a:rPr>
              <a:t>dapibus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turpis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facilisis</a:t>
            </a:r>
            <a:r>
              <a:rPr lang="en-US" sz="1100" dirty="0">
                <a:solidFill>
                  <a:schemeClr val="bg1">
                    <a:lumMod val="65000"/>
                  </a:schemeClr>
                </a:solidFill>
                <a:latin typeface="Inter" panose="020B0502030000000004" pitchFamily="34" charset="0"/>
                <a:cs typeface="Poppins" panose="02000000000000000000" pitchFamily="2" charset="0"/>
              </a:rPr>
              <a:t> sed. </a:t>
            </a:r>
            <a:r>
              <a:rPr lang="en-US" sz="1100" dirty="0" err="1">
                <a:solidFill>
                  <a:schemeClr val="bg1">
                    <a:lumMod val="65000"/>
                  </a:schemeClr>
                </a:solidFill>
                <a:latin typeface="Inter" panose="020B0502030000000004" pitchFamily="34" charset="0"/>
                <a:cs typeface="Poppins" panose="02000000000000000000" pitchFamily="2" charset="0"/>
              </a:rPr>
              <a:t>Donec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dapibus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urna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eget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vestibulum. </a:t>
            </a:r>
            <a:r>
              <a:rPr lang="en-US" sz="1100" dirty="0" err="1">
                <a:solidFill>
                  <a:schemeClr val="bg1">
                    <a:lumMod val="65000"/>
                  </a:schemeClr>
                </a:solidFill>
                <a:latin typeface="Inter" panose="020B0502030000000004" pitchFamily="34" charset="0"/>
                <a:cs typeface="Poppins" panose="02000000000000000000" pitchFamily="2" charset="0"/>
              </a:rPr>
              <a:t>Praesent</a:t>
            </a:r>
            <a:r>
              <a:rPr lang="en-US" sz="1100" dirty="0">
                <a:solidFill>
                  <a:schemeClr val="bg1">
                    <a:lumMod val="65000"/>
                  </a:schemeClr>
                </a:solidFill>
                <a:latin typeface="Inter" panose="020B0502030000000004" pitchFamily="34" charset="0"/>
                <a:cs typeface="Poppins" panose="02000000000000000000" pitchFamily="2" charset="0"/>
              </a:rPr>
              <a:t> dolor </a:t>
            </a:r>
            <a:r>
              <a:rPr lang="en-US" sz="1100" dirty="0" err="1">
                <a:solidFill>
                  <a:schemeClr val="bg1">
                    <a:lumMod val="65000"/>
                  </a:schemeClr>
                </a:solidFill>
                <a:latin typeface="Inter" panose="020B0502030000000004" pitchFamily="34" charset="0"/>
                <a:cs typeface="Poppins" panose="02000000000000000000" pitchFamily="2" charset="0"/>
              </a:rPr>
              <a:t>sapien</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elementum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tortor</a:t>
            </a:r>
            <a:r>
              <a:rPr lang="en-US" sz="1100" dirty="0">
                <a:solidFill>
                  <a:schemeClr val="bg1">
                    <a:lumMod val="65000"/>
                  </a:schemeClr>
                </a:solidFill>
                <a:latin typeface="Inter" panose="020B0502030000000004" pitchFamily="34" charset="0"/>
                <a:cs typeface="Poppins" panose="02000000000000000000" pitchFamily="2" charset="0"/>
              </a:rPr>
              <a:t> non, </a:t>
            </a:r>
            <a:r>
              <a:rPr lang="en-US" sz="1100" dirty="0" err="1">
                <a:solidFill>
                  <a:schemeClr val="bg1">
                    <a:lumMod val="65000"/>
                  </a:schemeClr>
                </a:solidFill>
                <a:latin typeface="Inter" panose="020B0502030000000004" pitchFamily="34" charset="0"/>
                <a:cs typeface="Poppins" panose="02000000000000000000" pitchFamily="2" charset="0"/>
              </a:rPr>
              <a:t>dapibus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tempor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tellus</a:t>
            </a:r>
            <a:r>
              <a:rPr lang="en-US" sz="1100" dirty="0">
                <a:solidFill>
                  <a:schemeClr val="bg1">
                    <a:lumMod val="65000"/>
                  </a:schemeClr>
                </a:solidFill>
                <a:latin typeface="Inter" panose="020B0502030000000004" pitchFamily="34" charset="0"/>
                <a:cs typeface="Poppins" panose="02000000000000000000" pitchFamily="2" charset="0"/>
              </a:rPr>
              <a:t>.</a:t>
            </a:r>
          </a:p>
          <a:p>
            <a:pPr marL="0" indent="0">
              <a:lnSpc>
                <a:spcPts val="1800"/>
              </a:lnSpc>
              <a:buNone/>
            </a:pPr>
            <a:r>
              <a:rPr lang="en-US" sz="1100" dirty="0" err="1">
                <a:solidFill>
                  <a:schemeClr val="bg1">
                    <a:lumMod val="65000"/>
                  </a:schemeClr>
                </a:solidFill>
                <a:latin typeface="Inter" panose="020B0502030000000004" pitchFamily="34" charset="0"/>
                <a:cs typeface="Poppins" panose="02000000000000000000" pitchFamily="2" charset="0"/>
              </a:rPr>
              <a:t>Nulla</a:t>
            </a:r>
            <a:r>
              <a:rPr lang="en-US" sz="1100" dirty="0">
                <a:solidFill>
                  <a:schemeClr val="bg1">
                    <a:lumMod val="65000"/>
                  </a:schemeClr>
                </a:solidFill>
                <a:latin typeface="Inter" panose="020B0502030000000004" pitchFamily="34" charset="0"/>
                <a:cs typeface="Poppins" panose="02000000000000000000" pitchFamily="2" charset="0"/>
              </a:rPr>
              <a:t> id </a:t>
            </a:r>
            <a:r>
              <a:rPr lang="en-US" sz="1100" dirty="0" err="1">
                <a:solidFill>
                  <a:schemeClr val="bg1">
                    <a:lumMod val="65000"/>
                  </a:schemeClr>
                </a:solidFill>
                <a:latin typeface="Inter" panose="020B0502030000000004" pitchFamily="34" charset="0"/>
                <a:cs typeface="Poppins" panose="02000000000000000000" pitchFamily="2" charset="0"/>
              </a:rPr>
              <a:t>facilisis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odio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quis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vulputate</a:t>
            </a:r>
            <a:r>
              <a:rPr lang="en-US" sz="1100" dirty="0">
                <a:solidFill>
                  <a:schemeClr val="bg1">
                    <a:lumMod val="65000"/>
                  </a:schemeClr>
                </a:solidFill>
                <a:latin typeface="Inter" panose="020B0502030000000004" pitchFamily="34" charset="0"/>
                <a:cs typeface="Poppins" panose="02000000000000000000" pitchFamily="2" charset="0"/>
              </a:rPr>
              <a:t> lorem. </a:t>
            </a:r>
            <a:r>
              <a:rPr lang="en-US" sz="1100" dirty="0" err="1">
                <a:solidFill>
                  <a:schemeClr val="bg1">
                    <a:lumMod val="65000"/>
                  </a:schemeClr>
                </a:solidFill>
                <a:latin typeface="Inter" panose="020B0502030000000004" pitchFamily="34" charset="0"/>
                <a:cs typeface="Poppins" panose="02000000000000000000" pitchFamily="2" charset="0"/>
              </a:rPr>
              <a:t>Curabitur</a:t>
            </a:r>
            <a:r>
              <a:rPr lang="en-US" sz="1100" dirty="0">
                <a:solidFill>
                  <a:schemeClr val="bg1">
                    <a:lumMod val="65000"/>
                  </a:schemeClr>
                </a:solidFill>
                <a:latin typeface="Inter" panose="020B0502030000000004" pitchFamily="34" charset="0"/>
                <a:cs typeface="Poppins" panose="02000000000000000000" pitchFamily="2" charset="0"/>
              </a:rPr>
              <a:t> in </a:t>
            </a:r>
            <a:r>
              <a:rPr lang="en-US" sz="1100" dirty="0" err="1">
                <a:solidFill>
                  <a:schemeClr val="bg1">
                    <a:lumMod val="65000"/>
                  </a:schemeClr>
                </a:solidFill>
                <a:latin typeface="Inter" panose="020B0502030000000004" pitchFamily="34" charset="0"/>
                <a:cs typeface="Poppins" panose="02000000000000000000" pitchFamily="2" charset="0"/>
              </a:rPr>
              <a:t>condimentum</a:t>
            </a:r>
            <a:r>
              <a:rPr lang="en-US" sz="1100" dirty="0">
                <a:solidFill>
                  <a:schemeClr val="bg1">
                    <a:lumMod val="65000"/>
                  </a:schemeClr>
                </a:solidFill>
                <a:latin typeface="Inter" panose="020B0502030000000004" pitchFamily="34" charset="0"/>
                <a:cs typeface="Poppins" panose="02000000000000000000" pitchFamily="2" charset="0"/>
              </a:rPr>
              <a:t> dui, id </a:t>
            </a:r>
            <a:r>
              <a:rPr lang="en-US" sz="1100" dirty="0" err="1">
                <a:solidFill>
                  <a:schemeClr val="bg1">
                    <a:lumMod val="65000"/>
                  </a:schemeClr>
                </a:solidFill>
                <a:latin typeface="Inter" panose="020B0502030000000004" pitchFamily="34" charset="0"/>
                <a:cs typeface="Poppins" panose="02000000000000000000" pitchFamily="2" charset="0"/>
              </a:rPr>
              <a:t>vehicula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neque</a:t>
            </a:r>
            <a:r>
              <a:rPr lang="en-US" sz="1100" dirty="0">
                <a:solidFill>
                  <a:schemeClr val="bg1">
                    <a:lumMod val="65000"/>
                  </a:schemeClr>
                </a:solidFill>
                <a:latin typeface="Inter" panose="020B0502030000000004" pitchFamily="34" charset="0"/>
                <a:cs typeface="Poppins" panose="02000000000000000000" pitchFamily="2" charset="0"/>
              </a:rPr>
              <a:t>. Duis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ullamcorper</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augue</a:t>
            </a:r>
            <a:r>
              <a:rPr lang="en-US" sz="1100" dirty="0">
                <a:solidFill>
                  <a:schemeClr val="bg1">
                    <a:lumMod val="65000"/>
                  </a:schemeClr>
                </a:solidFill>
                <a:latin typeface="Inter" panose="020B0502030000000004" pitchFamily="34" charset="0"/>
                <a:cs typeface="Poppins" panose="02000000000000000000" pitchFamily="2" charset="0"/>
              </a:rPr>
              <a:t>, et </a:t>
            </a:r>
            <a:r>
              <a:rPr lang="en-US" sz="1100" dirty="0" err="1">
                <a:solidFill>
                  <a:schemeClr val="bg1">
                    <a:lumMod val="65000"/>
                  </a:schemeClr>
                </a:solidFill>
                <a:latin typeface="Inter" panose="020B0502030000000004" pitchFamily="34" charset="0"/>
                <a:cs typeface="Poppins" panose="02000000000000000000" pitchFamily="2" charset="0"/>
              </a:rPr>
              <a:t>blandit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lectus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Pellentesque</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sagittis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arcu</a:t>
            </a:r>
            <a:r>
              <a:rPr lang="en-US" sz="1100" dirty="0">
                <a:solidFill>
                  <a:schemeClr val="bg1">
                    <a:lumMod val="65000"/>
                  </a:schemeClr>
                </a:solidFill>
                <a:latin typeface="Inter" panose="020B0502030000000004" pitchFamily="34" charset="0"/>
                <a:cs typeface="Poppins" panose="02000000000000000000" pitchFamily="2" charset="0"/>
              </a:rPr>
              <a:t> a </a:t>
            </a:r>
            <a:r>
              <a:rPr lang="en-US" sz="1100" dirty="0" err="1">
                <a:solidFill>
                  <a:schemeClr val="bg1">
                    <a:lumMod val="65000"/>
                  </a:schemeClr>
                </a:solidFill>
                <a:latin typeface="Inter" panose="020B0502030000000004" pitchFamily="34" charset="0"/>
                <a:cs typeface="Poppins" panose="02000000000000000000" pitchFamily="2" charset="0"/>
              </a:rPr>
              <a:t>tincidunt</a:t>
            </a:r>
            <a:r>
              <a:rPr lang="en-US" sz="1100" dirty="0">
                <a:solidFill>
                  <a:schemeClr val="bg1">
                    <a:lumMod val="65000"/>
                  </a:schemeClr>
                </a:solidFill>
                <a:latin typeface="Inter" panose="020B0502030000000004" pitchFamily="34" charset="0"/>
                <a:cs typeface="Poppins" panose="02000000000000000000" pitchFamily="2" charset="0"/>
              </a:rPr>
              <a:t> semper, </a:t>
            </a:r>
            <a:r>
              <a:rPr lang="en-US" sz="1100" dirty="0" err="1">
                <a:solidFill>
                  <a:schemeClr val="bg1">
                    <a:lumMod val="65000"/>
                  </a:schemeClr>
                </a:solidFill>
                <a:latin typeface="Inter" panose="020B0502030000000004" pitchFamily="34" charset="0"/>
                <a:cs typeface="Poppins" panose="02000000000000000000" pitchFamily="2" charset="0"/>
              </a:rPr>
              <a:t>metus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tellus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aliquam</a:t>
            </a:r>
            <a:r>
              <a:rPr lang="en-US" sz="1100" dirty="0">
                <a:solidFill>
                  <a:schemeClr val="bg1">
                    <a:lumMod val="65000"/>
                  </a:schemeClr>
                </a:solidFill>
                <a:latin typeface="Inter" panose="020B0502030000000004" pitchFamily="34" charset="0"/>
                <a:cs typeface="Poppins" panose="02000000000000000000" pitchFamily="2" charset="0"/>
              </a:rPr>
              <a:t> libero, semper </a:t>
            </a:r>
            <a:r>
              <a:rPr lang="en-US" sz="1100" dirty="0" err="1">
                <a:solidFill>
                  <a:schemeClr val="bg1">
                    <a:lumMod val="65000"/>
                  </a:schemeClr>
                </a:solidFill>
                <a:latin typeface="Inter" panose="020B0502030000000004" pitchFamily="34" charset="0"/>
                <a:cs typeface="Poppins" panose="02000000000000000000" pitchFamily="2" charset="0"/>
              </a:rPr>
              <a:t>feugiat</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purus</a:t>
            </a:r>
            <a:r>
              <a:rPr lang="en-US" sz="1100" dirty="0">
                <a:solidFill>
                  <a:schemeClr val="bg1">
                    <a:lumMod val="65000"/>
                  </a:schemeClr>
                </a:solidFill>
                <a:latin typeface="Inter" panose="020B0502030000000004" pitchFamily="34" charset="0"/>
                <a:cs typeface="Poppins" panose="02000000000000000000" pitchFamily="2" charset="0"/>
              </a:rPr>
              <a:t> ex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orci</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Quisque</a:t>
            </a:r>
            <a:r>
              <a:rPr lang="en-US" sz="1100" dirty="0">
                <a:solidFill>
                  <a:schemeClr val="bg1">
                    <a:lumMod val="65000"/>
                  </a:schemeClr>
                </a:solidFill>
                <a:latin typeface="Inter" panose="020B0502030000000004" pitchFamily="34" charset="0"/>
                <a:cs typeface="Poppins" panose="02000000000000000000" pitchFamily="2" charset="0"/>
              </a:rPr>
              <a:t> sed dolor a </a:t>
            </a:r>
            <a:r>
              <a:rPr lang="en-US" sz="1100" dirty="0" err="1">
                <a:solidFill>
                  <a:schemeClr val="bg1">
                    <a:lumMod val="65000"/>
                  </a:schemeClr>
                </a:solidFill>
                <a:latin typeface="Inter" panose="020B0502030000000004" pitchFamily="34" charset="0"/>
                <a:cs typeface="Poppins" panose="02000000000000000000" pitchFamily="2" charset="0"/>
              </a:rPr>
              <a:t>leo</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interdum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accumsan</a:t>
            </a:r>
            <a:r>
              <a:rPr lang="en-US" sz="1100" dirty="0">
                <a:solidFill>
                  <a:schemeClr val="bg1">
                    <a:lumMod val="65000"/>
                  </a:schemeClr>
                </a:solidFill>
                <a:latin typeface="Inter" panose="020B0502030000000004" pitchFamily="34" charset="0"/>
                <a:cs typeface="Poppins" panose="02000000000000000000" pitchFamily="2" charset="0"/>
              </a:rPr>
              <a:t> ac </a:t>
            </a:r>
            <a:r>
              <a:rPr lang="en-US" sz="1100" dirty="0" err="1">
                <a:solidFill>
                  <a:schemeClr val="bg1">
                    <a:lumMod val="65000"/>
                  </a:schemeClr>
                </a:solidFill>
                <a:latin typeface="Inter" panose="020B0502030000000004" pitchFamily="34" charset="0"/>
                <a:cs typeface="Poppins" panose="02000000000000000000" pitchFamily="2" charset="0"/>
              </a:rPr>
              <a:t>nec</a:t>
            </a:r>
            <a:r>
              <a:rPr lang="en-US" sz="1100" dirty="0">
                <a:solidFill>
                  <a:schemeClr val="bg1">
                    <a:lumMod val="65000"/>
                  </a:schemeClr>
                </a:solidFill>
                <a:latin typeface="Inter" panose="020B0502030000000004" pitchFamily="34" charset="0"/>
                <a:cs typeface="Poppins" panose="02000000000000000000" pitchFamily="2" charset="0"/>
              </a:rPr>
              <a:t> diam. </a:t>
            </a:r>
            <a:r>
              <a:rPr lang="en-US" sz="1100" dirty="0" err="1">
                <a:solidFill>
                  <a:schemeClr val="bg1">
                    <a:lumMod val="65000"/>
                  </a:schemeClr>
                </a:solidFill>
                <a:latin typeface="Inter" panose="020B0502030000000004" pitchFamily="34" charset="0"/>
                <a:cs typeface="Poppins" panose="02000000000000000000" pitchFamily="2" charset="0"/>
              </a:rPr>
              <a:t>Aliquam</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sollicitudin</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varius</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tempor</a:t>
            </a:r>
            <a:r>
              <a:rPr lang="en-US" sz="1100" dirty="0">
                <a:solidFill>
                  <a:schemeClr val="bg1">
                    <a:lumMod val="65000"/>
                  </a:schemeClr>
                </a:solidFill>
                <a:latin typeface="Inter" panose="020B0502030000000004" pitchFamily="34" charset="0"/>
                <a:cs typeface="Poppins" panose="02000000000000000000" pitchFamily="2" charset="0"/>
              </a:rPr>
              <a:t>. Nunc </a:t>
            </a:r>
            <a:r>
              <a:rPr lang="en-US" sz="1100" dirty="0" err="1">
                <a:solidFill>
                  <a:schemeClr val="bg1">
                    <a:lumMod val="65000"/>
                  </a:schemeClr>
                </a:solidFill>
                <a:latin typeface="Inter" panose="020B0502030000000004" pitchFamily="34" charset="0"/>
                <a:cs typeface="Poppins" panose="02000000000000000000" pitchFamily="2" charset="0"/>
              </a:rPr>
              <a:t>vehicula</a:t>
            </a:r>
            <a:r>
              <a:rPr lang="en-US" sz="1100" dirty="0">
                <a:solidFill>
                  <a:schemeClr val="bg1">
                    <a:lumMod val="65000"/>
                  </a:schemeClr>
                </a:solidFill>
                <a:latin typeface="Inter" panose="020B0502030000000004" pitchFamily="34" charset="0"/>
                <a:cs typeface="Poppins" panose="02000000000000000000" pitchFamily="2" charset="0"/>
              </a:rPr>
              <a:t> </a:t>
            </a:r>
            <a:r>
              <a:rPr lang="en-US" sz="1100" dirty="0" err="1">
                <a:solidFill>
                  <a:schemeClr val="bg1">
                    <a:lumMod val="65000"/>
                  </a:schemeClr>
                </a:solidFill>
                <a:latin typeface="Inter" panose="020B0502030000000004" pitchFamily="34" charset="0"/>
                <a:cs typeface="Poppins" panose="02000000000000000000" pitchFamily="2" charset="0"/>
              </a:rPr>
              <a:t>augue</a:t>
            </a:r>
            <a:r>
              <a:rPr lang="en-US" sz="1100" dirty="0">
                <a:solidFill>
                  <a:schemeClr val="bg1">
                    <a:lumMod val="65000"/>
                  </a:schemeClr>
                </a:solidFill>
                <a:latin typeface="Inter" panose="020B0502030000000004" pitchFamily="34" charset="0"/>
                <a:cs typeface="Poppins" panose="02000000000000000000" pitchFamily="2" charset="0"/>
              </a:rPr>
              <a:t> ac porta </a:t>
            </a:r>
            <a:r>
              <a:rPr lang="en-US" sz="1100" dirty="0" err="1">
                <a:solidFill>
                  <a:schemeClr val="bg1">
                    <a:lumMod val="65000"/>
                  </a:schemeClr>
                </a:solidFill>
                <a:latin typeface="Inter" panose="020B0502030000000004" pitchFamily="34" charset="0"/>
                <a:cs typeface="Poppins" panose="02000000000000000000" pitchFamily="2" charset="0"/>
              </a:rPr>
              <a:t>sodales</a:t>
            </a:r>
            <a:r>
              <a:rPr lang="en-US" sz="1100" dirty="0">
                <a:solidFill>
                  <a:schemeClr val="bg1">
                    <a:lumMod val="65000"/>
                  </a:schemeClr>
                </a:solidFill>
                <a:latin typeface="Inter" panose="020B0502030000000004" pitchFamily="34" charset="0"/>
                <a:cs typeface="Poppins" panose="02000000000000000000" pitchFamily="2" charset="0"/>
              </a:rPr>
              <a:t>. </a:t>
            </a:r>
            <a:endParaRPr lang="en-US" sz="1100" dirty="0">
              <a:solidFill>
                <a:schemeClr val="bg1">
                  <a:lumMod val="65000"/>
                </a:schemeClr>
              </a:solidFill>
              <a:latin typeface="Inter" panose="020B0502030000000004" pitchFamily="34" charset="0"/>
              <a:ea typeface="Karla" pitchFamily="2" charset="0"/>
              <a:cs typeface="Poppins" panose="02000000000000000000" pitchFamily="2" charset="0"/>
            </a:endParaRPr>
          </a:p>
        </p:txBody>
      </p:sp>
      <p:cxnSp>
        <p:nvCxnSpPr>
          <p:cNvPr id="5" name="Straight Connector 4">
            <a:extLst>
              <a:ext uri="{FF2B5EF4-FFF2-40B4-BE49-F238E27FC236}">
                <a16:creationId xmlns:a16="http://schemas.microsoft.com/office/drawing/2014/main" id="{162EF6D5-117A-44A3-B165-8787E44A9DE7}"/>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C4166CD-F460-426A-B752-A3EE1B4418CA}"/>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E8D0F014-07DF-4A46-B729-896EBB1E67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Tree>
    <p:extLst>
      <p:ext uri="{BB962C8B-B14F-4D97-AF65-F5344CB8AC3E}">
        <p14:creationId xmlns:p14="http://schemas.microsoft.com/office/powerpoint/2010/main" val="563818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mple Centr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204E3A-644A-4ACE-BA7C-0D88BC97B5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91519"/>
            <a:ext cx="829469" cy="103867"/>
          </a:xfrm>
          <a:prstGeom prst="rect">
            <a:avLst/>
          </a:prstGeom>
        </p:spPr>
      </p:pic>
      <p:sp>
        <p:nvSpPr>
          <p:cNvPr id="17" name="Text Placeholder 5">
            <a:extLst>
              <a:ext uri="{FF2B5EF4-FFF2-40B4-BE49-F238E27FC236}">
                <a16:creationId xmlns:a16="http://schemas.microsoft.com/office/drawing/2014/main" id="{E3D7ECAE-DC98-469D-8813-FA95A4A1ABF4}"/>
              </a:ext>
            </a:extLst>
          </p:cNvPr>
          <p:cNvSpPr>
            <a:spLocks noGrp="1"/>
          </p:cNvSpPr>
          <p:nvPr>
            <p:ph type="body" sz="quarter" idx="15" hasCustomPrompt="1"/>
          </p:nvPr>
        </p:nvSpPr>
        <p:spPr>
          <a:xfrm>
            <a:off x="3971260" y="869785"/>
            <a:ext cx="4114800" cy="311313"/>
          </a:xfrm>
        </p:spPr>
        <p:txBody>
          <a:bodyPr/>
          <a:lstStyle>
            <a:lvl1pPr marL="0" indent="0" algn="ctr">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20" name="Title 1">
            <a:extLst>
              <a:ext uri="{FF2B5EF4-FFF2-40B4-BE49-F238E27FC236}">
                <a16:creationId xmlns:a16="http://schemas.microsoft.com/office/drawing/2014/main" id="{B74BDFA6-814F-4EFB-89B2-01425A19D326}"/>
              </a:ext>
            </a:extLst>
          </p:cNvPr>
          <p:cNvSpPr>
            <a:spLocks noGrp="1"/>
          </p:cNvSpPr>
          <p:nvPr>
            <p:ph type="title" hasCustomPrompt="1"/>
          </p:nvPr>
        </p:nvSpPr>
        <p:spPr>
          <a:xfrm>
            <a:off x="1914975" y="1189619"/>
            <a:ext cx="8227371" cy="628660"/>
          </a:xfrm>
          <a:prstGeom prst="rect">
            <a:avLst/>
          </a:prstGeom>
        </p:spPr>
        <p:txBody>
          <a:bodyPr lIns="0" tIns="0" rIns="0" bIns="0" anchor="t" anchorCtr="0">
            <a:noAutofit/>
          </a:bodyPr>
          <a:lstStyle>
            <a:lvl1pPr algn="ctr">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2" name="Text Placeholder 22">
            <a:extLst>
              <a:ext uri="{FF2B5EF4-FFF2-40B4-BE49-F238E27FC236}">
                <a16:creationId xmlns:a16="http://schemas.microsoft.com/office/drawing/2014/main" id="{CEDFDD51-E44B-4781-999F-5B82149950A4}"/>
              </a:ext>
            </a:extLst>
          </p:cNvPr>
          <p:cNvSpPr>
            <a:spLocks noGrp="1"/>
          </p:cNvSpPr>
          <p:nvPr>
            <p:ph type="body" sz="quarter" idx="16" hasCustomPrompt="1"/>
          </p:nvPr>
        </p:nvSpPr>
        <p:spPr>
          <a:xfrm>
            <a:off x="3971264" y="5334165"/>
            <a:ext cx="4114792" cy="654050"/>
          </a:xfrm>
        </p:spPr>
        <p:txBody>
          <a:bodyPr/>
          <a:lstStyle>
            <a:lvl1pPr marL="0" indent="0" algn="ctr">
              <a:lnSpc>
                <a:spcPts val="1800"/>
              </a:lnSpc>
              <a:spcBef>
                <a:spcPts val="1200"/>
              </a:spcBef>
              <a:buNone/>
              <a:defRPr sz="1100">
                <a:solidFill>
                  <a:srgbClr val="54575A"/>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p:txBody>
      </p:sp>
    </p:spTree>
    <p:extLst>
      <p:ext uri="{BB962C8B-B14F-4D97-AF65-F5344CB8AC3E}">
        <p14:creationId xmlns:p14="http://schemas.microsoft.com/office/powerpoint/2010/main" val="946975054"/>
      </p:ext>
    </p:extLst>
  </p:cSld>
  <p:clrMapOvr>
    <a:masterClrMapping/>
  </p:clrMapOvr>
  <p:extLst>
    <p:ext uri="{DCECCB84-F9BA-43D5-87BE-67443E8EF086}">
      <p15:sldGuideLst xmlns:p15="http://schemas.microsoft.com/office/powerpoint/2012/main">
        <p15:guide id="2" pos="2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ngled Image right">
    <p:spTree>
      <p:nvGrpSpPr>
        <p:cNvPr id="1" name=""/>
        <p:cNvGrpSpPr/>
        <p:nvPr/>
      </p:nvGrpSpPr>
      <p:grpSpPr>
        <a:xfrm>
          <a:off x="0" y="0"/>
          <a:ext cx="0" cy="0"/>
          <a:chOff x="0" y="0"/>
          <a:chExt cx="0" cy="0"/>
        </a:xfrm>
      </p:grpSpPr>
      <p:sp>
        <p:nvSpPr>
          <p:cNvPr id="7" name="Рисунок 10"/>
          <p:cNvSpPr>
            <a:spLocks noGrp="1"/>
          </p:cNvSpPr>
          <p:nvPr>
            <p:ph type="pic" sz="quarter" idx="10" hasCustomPrompt="1"/>
          </p:nvPr>
        </p:nvSpPr>
        <p:spPr>
          <a:xfrm>
            <a:off x="4733241" y="-11740"/>
            <a:ext cx="7455071" cy="6888789"/>
          </a:xfrm>
          <a:custGeom>
            <a:avLst/>
            <a:gdLst>
              <a:gd name="connsiteX0" fmla="*/ 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0 w 6885748"/>
              <a:gd name="connsiteY4" fmla="*/ 0 h 6857999"/>
              <a:gd name="connsiteX0" fmla="*/ 236220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362200 w 6885748"/>
              <a:gd name="connsiteY4" fmla="*/ 0 h 6857999"/>
              <a:gd name="connsiteX0" fmla="*/ 2085975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085975 w 6885748"/>
              <a:gd name="connsiteY4" fmla="*/ 0 h 6857999"/>
              <a:gd name="connsiteX0" fmla="*/ 3267075 w 8066848"/>
              <a:gd name="connsiteY0" fmla="*/ 0 h 6857999"/>
              <a:gd name="connsiteX1" fmla="*/ 8066848 w 8066848"/>
              <a:gd name="connsiteY1" fmla="*/ 0 h 6857999"/>
              <a:gd name="connsiteX2" fmla="*/ 8066848 w 8066848"/>
              <a:gd name="connsiteY2" fmla="*/ 6857999 h 6857999"/>
              <a:gd name="connsiteX3" fmla="*/ 0 w 8066848"/>
              <a:gd name="connsiteY3" fmla="*/ 6857999 h 6857999"/>
              <a:gd name="connsiteX4" fmla="*/ 3267075 w 8066848"/>
              <a:gd name="connsiteY4" fmla="*/ 0 h 6857999"/>
              <a:gd name="connsiteX0" fmla="*/ 2695575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695575 w 8066848"/>
              <a:gd name="connsiteY4" fmla="*/ 9525 h 6857999"/>
              <a:gd name="connsiteX0" fmla="*/ 2705100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705100 w 8066848"/>
              <a:gd name="connsiteY4" fmla="*/ 9525 h 6857999"/>
              <a:gd name="connsiteX0" fmla="*/ 2819400 w 8066848"/>
              <a:gd name="connsiteY0" fmla="*/ 276225 h 6857999"/>
              <a:gd name="connsiteX1" fmla="*/ 8066848 w 8066848"/>
              <a:gd name="connsiteY1" fmla="*/ 0 h 6857999"/>
              <a:gd name="connsiteX2" fmla="*/ 8066848 w 8066848"/>
              <a:gd name="connsiteY2" fmla="*/ 6857999 h 6857999"/>
              <a:gd name="connsiteX3" fmla="*/ 0 w 8066848"/>
              <a:gd name="connsiteY3" fmla="*/ 6857999 h 6857999"/>
              <a:gd name="connsiteX4" fmla="*/ 2819400 w 8066848"/>
              <a:gd name="connsiteY4" fmla="*/ 276225 h 6857999"/>
              <a:gd name="connsiteX0" fmla="*/ 2705100 w 8066848"/>
              <a:gd name="connsiteY0" fmla="*/ 0 h 6867524"/>
              <a:gd name="connsiteX1" fmla="*/ 8066848 w 8066848"/>
              <a:gd name="connsiteY1" fmla="*/ 9525 h 6867524"/>
              <a:gd name="connsiteX2" fmla="*/ 8066848 w 8066848"/>
              <a:gd name="connsiteY2" fmla="*/ 6867524 h 6867524"/>
              <a:gd name="connsiteX3" fmla="*/ 0 w 8066848"/>
              <a:gd name="connsiteY3" fmla="*/ 6867524 h 6867524"/>
              <a:gd name="connsiteX4" fmla="*/ 2705100 w 8066848"/>
              <a:gd name="connsiteY4" fmla="*/ 0 h 6867524"/>
              <a:gd name="connsiteX0" fmla="*/ 2171700 w 7533448"/>
              <a:gd name="connsiteY0" fmla="*/ 0 h 6867524"/>
              <a:gd name="connsiteX1" fmla="*/ 7533448 w 7533448"/>
              <a:gd name="connsiteY1" fmla="*/ 9525 h 6867524"/>
              <a:gd name="connsiteX2" fmla="*/ 7533448 w 7533448"/>
              <a:gd name="connsiteY2" fmla="*/ 6867524 h 6867524"/>
              <a:gd name="connsiteX3" fmla="*/ 0 w 7533448"/>
              <a:gd name="connsiteY3" fmla="*/ 6857999 h 6867524"/>
              <a:gd name="connsiteX4" fmla="*/ 2171700 w 7533448"/>
              <a:gd name="connsiteY4" fmla="*/ 0 h 6867524"/>
              <a:gd name="connsiteX0" fmla="*/ 2171700 w 7533448"/>
              <a:gd name="connsiteY0" fmla="*/ 0 h 6877049"/>
              <a:gd name="connsiteX1" fmla="*/ 7533448 w 7533448"/>
              <a:gd name="connsiteY1" fmla="*/ 9525 h 6877049"/>
              <a:gd name="connsiteX2" fmla="*/ 7533448 w 7533448"/>
              <a:gd name="connsiteY2" fmla="*/ 6867524 h 6877049"/>
              <a:gd name="connsiteX3" fmla="*/ 0 w 7533448"/>
              <a:gd name="connsiteY3" fmla="*/ 6877049 h 6877049"/>
              <a:gd name="connsiteX4" fmla="*/ 2171700 w 7533448"/>
              <a:gd name="connsiteY4" fmla="*/ 0 h 6877049"/>
              <a:gd name="connsiteX0" fmla="*/ 2093323 w 7455071"/>
              <a:gd name="connsiteY0" fmla="*/ 0 h 6885758"/>
              <a:gd name="connsiteX1" fmla="*/ 7455071 w 7455071"/>
              <a:gd name="connsiteY1" fmla="*/ 9525 h 6885758"/>
              <a:gd name="connsiteX2" fmla="*/ 7455071 w 7455071"/>
              <a:gd name="connsiteY2" fmla="*/ 6867524 h 6885758"/>
              <a:gd name="connsiteX3" fmla="*/ 0 w 7455071"/>
              <a:gd name="connsiteY3" fmla="*/ 6885758 h 6885758"/>
              <a:gd name="connsiteX4" fmla="*/ 2093323 w 7455071"/>
              <a:gd name="connsiteY4" fmla="*/ 0 h 6885758"/>
              <a:gd name="connsiteX0" fmla="*/ 2093323 w 7455071"/>
              <a:gd name="connsiteY0" fmla="*/ 0 h 6877049"/>
              <a:gd name="connsiteX1" fmla="*/ 7455071 w 7455071"/>
              <a:gd name="connsiteY1" fmla="*/ 9525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0 h 6877049"/>
              <a:gd name="connsiteX1" fmla="*/ 6593833 w 7455071"/>
              <a:gd name="connsiteY1" fmla="*/ 413562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11740 h 6888789"/>
              <a:gd name="connsiteX1" fmla="*/ 7455071 w 7455071"/>
              <a:gd name="connsiteY1" fmla="*/ 0 h 6888789"/>
              <a:gd name="connsiteX2" fmla="*/ 7455071 w 7455071"/>
              <a:gd name="connsiteY2" fmla="*/ 6879264 h 6888789"/>
              <a:gd name="connsiteX3" fmla="*/ 0 w 7455071"/>
              <a:gd name="connsiteY3" fmla="*/ 6888789 h 6888789"/>
              <a:gd name="connsiteX4" fmla="*/ 2093323 w 7455071"/>
              <a:gd name="connsiteY4" fmla="*/ 11740 h 688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071" h="6888789">
                <a:moveTo>
                  <a:pt x="2093323" y="11740"/>
                </a:moveTo>
                <a:lnTo>
                  <a:pt x="7455071" y="0"/>
                </a:lnTo>
                <a:lnTo>
                  <a:pt x="7455071" y="6879264"/>
                </a:lnTo>
                <a:lnTo>
                  <a:pt x="0" y="6888789"/>
                </a:lnTo>
                <a:lnTo>
                  <a:pt x="2093323" y="11740"/>
                </a:lnTo>
                <a:close/>
              </a:path>
            </a:pathLst>
          </a:custGeom>
        </p:spPr>
        <p:txBody>
          <a:bodyPr/>
          <a:lstStyle>
            <a:lvl1pPr marL="0" indent="0">
              <a:buNone/>
              <a:defRPr/>
            </a:lvl1pPr>
          </a:lstStyle>
          <a:p>
            <a:r>
              <a:rPr lang="en-US" dirty="0"/>
              <a:t>            </a:t>
            </a:r>
            <a:endParaRPr lang="ru-RU" dirty="0"/>
          </a:p>
        </p:txBody>
      </p:sp>
      <p:pic>
        <p:nvPicPr>
          <p:cNvPr id="12" name="Picture 11">
            <a:extLst>
              <a:ext uri="{FF2B5EF4-FFF2-40B4-BE49-F238E27FC236}">
                <a16:creationId xmlns:a16="http://schemas.microsoft.com/office/drawing/2014/main" id="{B833803B-CE45-4CEA-B428-4BF4AA7748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91519"/>
            <a:ext cx="829469" cy="103867"/>
          </a:xfrm>
          <a:prstGeom prst="rect">
            <a:avLst/>
          </a:prstGeom>
        </p:spPr>
      </p:pic>
      <p:sp>
        <p:nvSpPr>
          <p:cNvPr id="18" name="Text Placeholder 25">
            <a:extLst>
              <a:ext uri="{FF2B5EF4-FFF2-40B4-BE49-F238E27FC236}">
                <a16:creationId xmlns:a16="http://schemas.microsoft.com/office/drawing/2014/main" id="{B91FC0F9-7963-4E27-AD2C-2A5500524A3A}"/>
              </a:ext>
            </a:extLst>
          </p:cNvPr>
          <p:cNvSpPr>
            <a:spLocks noGrp="1"/>
          </p:cNvSpPr>
          <p:nvPr>
            <p:ph type="body" sz="quarter" idx="17" hasCustomPrompt="1"/>
          </p:nvPr>
        </p:nvSpPr>
        <p:spPr>
          <a:xfrm>
            <a:off x="2325921" y="949415"/>
            <a:ext cx="3095625" cy="286341"/>
          </a:xfrm>
        </p:spPr>
        <p:txBody>
          <a:bodyPr/>
          <a:lstStyle>
            <a:lvl1pPr marL="0" indent="0" algn="r">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19" name="Text Placeholder 25">
            <a:extLst>
              <a:ext uri="{FF2B5EF4-FFF2-40B4-BE49-F238E27FC236}">
                <a16:creationId xmlns:a16="http://schemas.microsoft.com/office/drawing/2014/main" id="{A51E25D3-9E0B-45EB-BB9B-170884118241}"/>
              </a:ext>
            </a:extLst>
          </p:cNvPr>
          <p:cNvSpPr>
            <a:spLocks noGrp="1"/>
          </p:cNvSpPr>
          <p:nvPr>
            <p:ph type="body" sz="quarter" idx="18" hasCustomPrompt="1"/>
          </p:nvPr>
        </p:nvSpPr>
        <p:spPr>
          <a:xfrm>
            <a:off x="2325921" y="1358990"/>
            <a:ext cx="3095625" cy="902456"/>
          </a:xfrm>
        </p:spPr>
        <p:txBody>
          <a:bodyPr/>
          <a:lstStyle>
            <a:lvl1pPr marL="0" indent="0" algn="r">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20" name="Text Placeholder 25">
            <a:extLst>
              <a:ext uri="{FF2B5EF4-FFF2-40B4-BE49-F238E27FC236}">
                <a16:creationId xmlns:a16="http://schemas.microsoft.com/office/drawing/2014/main" id="{5A8AA7A9-5C4A-41D1-87A1-090D621AB4E9}"/>
              </a:ext>
            </a:extLst>
          </p:cNvPr>
          <p:cNvSpPr>
            <a:spLocks noGrp="1"/>
          </p:cNvSpPr>
          <p:nvPr>
            <p:ph type="body" sz="quarter" idx="19" hasCustomPrompt="1"/>
          </p:nvPr>
        </p:nvSpPr>
        <p:spPr>
          <a:xfrm>
            <a:off x="1793027" y="2601201"/>
            <a:ext cx="3095625" cy="286341"/>
          </a:xfrm>
        </p:spPr>
        <p:txBody>
          <a:bodyPr/>
          <a:lstStyle>
            <a:lvl1pPr marL="0" indent="0" algn="r">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21" name="Text Placeholder 25">
            <a:extLst>
              <a:ext uri="{FF2B5EF4-FFF2-40B4-BE49-F238E27FC236}">
                <a16:creationId xmlns:a16="http://schemas.microsoft.com/office/drawing/2014/main" id="{06578A65-B293-48C1-A58C-E108431A9D0A}"/>
              </a:ext>
            </a:extLst>
          </p:cNvPr>
          <p:cNvSpPr>
            <a:spLocks noGrp="1"/>
          </p:cNvSpPr>
          <p:nvPr>
            <p:ph type="body" sz="quarter" idx="20" hasCustomPrompt="1"/>
          </p:nvPr>
        </p:nvSpPr>
        <p:spPr>
          <a:xfrm>
            <a:off x="1793027" y="3010776"/>
            <a:ext cx="3095625" cy="902456"/>
          </a:xfrm>
        </p:spPr>
        <p:txBody>
          <a:bodyPr/>
          <a:lstStyle>
            <a:lvl1pPr marL="0" indent="0" algn="r">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22" name="Text Placeholder 25">
            <a:extLst>
              <a:ext uri="{FF2B5EF4-FFF2-40B4-BE49-F238E27FC236}">
                <a16:creationId xmlns:a16="http://schemas.microsoft.com/office/drawing/2014/main" id="{900B321A-2C70-4FE7-8D6D-27DBF59D1D7A}"/>
              </a:ext>
            </a:extLst>
          </p:cNvPr>
          <p:cNvSpPr>
            <a:spLocks noGrp="1"/>
          </p:cNvSpPr>
          <p:nvPr>
            <p:ph type="body" sz="quarter" idx="21" hasCustomPrompt="1"/>
          </p:nvPr>
        </p:nvSpPr>
        <p:spPr>
          <a:xfrm>
            <a:off x="1376363" y="4452784"/>
            <a:ext cx="3095625" cy="286341"/>
          </a:xfrm>
        </p:spPr>
        <p:txBody>
          <a:bodyPr/>
          <a:lstStyle>
            <a:lvl1pPr marL="0" indent="0" algn="r">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23" name="Text Placeholder 25">
            <a:extLst>
              <a:ext uri="{FF2B5EF4-FFF2-40B4-BE49-F238E27FC236}">
                <a16:creationId xmlns:a16="http://schemas.microsoft.com/office/drawing/2014/main" id="{E578F869-4672-46D9-A970-92F4F89091C7}"/>
              </a:ext>
            </a:extLst>
          </p:cNvPr>
          <p:cNvSpPr>
            <a:spLocks noGrp="1"/>
          </p:cNvSpPr>
          <p:nvPr>
            <p:ph type="body" sz="quarter" idx="22" hasCustomPrompt="1"/>
          </p:nvPr>
        </p:nvSpPr>
        <p:spPr>
          <a:xfrm>
            <a:off x="1376363" y="4862359"/>
            <a:ext cx="3095625" cy="902456"/>
          </a:xfrm>
        </p:spPr>
        <p:txBody>
          <a:bodyPr/>
          <a:lstStyle>
            <a:lvl1pPr marL="0" indent="0" algn="r">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Tree>
    <p:extLst>
      <p:ext uri="{BB962C8B-B14F-4D97-AF65-F5344CB8AC3E}">
        <p14:creationId xmlns:p14="http://schemas.microsoft.com/office/powerpoint/2010/main" val="968248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ngled Image right 2">
    <p:spTree>
      <p:nvGrpSpPr>
        <p:cNvPr id="1" name=""/>
        <p:cNvGrpSpPr/>
        <p:nvPr/>
      </p:nvGrpSpPr>
      <p:grpSpPr>
        <a:xfrm>
          <a:off x="0" y="0"/>
          <a:ext cx="0" cy="0"/>
          <a:chOff x="0" y="0"/>
          <a:chExt cx="0" cy="0"/>
        </a:xfrm>
      </p:grpSpPr>
      <p:sp>
        <p:nvSpPr>
          <p:cNvPr id="7" name="Рисунок 10"/>
          <p:cNvSpPr>
            <a:spLocks noGrp="1"/>
          </p:cNvSpPr>
          <p:nvPr>
            <p:ph type="pic" sz="quarter" idx="10" hasCustomPrompt="1"/>
          </p:nvPr>
        </p:nvSpPr>
        <p:spPr>
          <a:xfrm>
            <a:off x="4733241" y="-11740"/>
            <a:ext cx="7455071" cy="6888789"/>
          </a:xfrm>
          <a:custGeom>
            <a:avLst/>
            <a:gdLst>
              <a:gd name="connsiteX0" fmla="*/ 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0 w 6885748"/>
              <a:gd name="connsiteY4" fmla="*/ 0 h 6857999"/>
              <a:gd name="connsiteX0" fmla="*/ 236220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362200 w 6885748"/>
              <a:gd name="connsiteY4" fmla="*/ 0 h 6857999"/>
              <a:gd name="connsiteX0" fmla="*/ 2085975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085975 w 6885748"/>
              <a:gd name="connsiteY4" fmla="*/ 0 h 6857999"/>
              <a:gd name="connsiteX0" fmla="*/ 3267075 w 8066848"/>
              <a:gd name="connsiteY0" fmla="*/ 0 h 6857999"/>
              <a:gd name="connsiteX1" fmla="*/ 8066848 w 8066848"/>
              <a:gd name="connsiteY1" fmla="*/ 0 h 6857999"/>
              <a:gd name="connsiteX2" fmla="*/ 8066848 w 8066848"/>
              <a:gd name="connsiteY2" fmla="*/ 6857999 h 6857999"/>
              <a:gd name="connsiteX3" fmla="*/ 0 w 8066848"/>
              <a:gd name="connsiteY3" fmla="*/ 6857999 h 6857999"/>
              <a:gd name="connsiteX4" fmla="*/ 3267075 w 8066848"/>
              <a:gd name="connsiteY4" fmla="*/ 0 h 6857999"/>
              <a:gd name="connsiteX0" fmla="*/ 2695575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695575 w 8066848"/>
              <a:gd name="connsiteY4" fmla="*/ 9525 h 6857999"/>
              <a:gd name="connsiteX0" fmla="*/ 2705100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705100 w 8066848"/>
              <a:gd name="connsiteY4" fmla="*/ 9525 h 6857999"/>
              <a:gd name="connsiteX0" fmla="*/ 2819400 w 8066848"/>
              <a:gd name="connsiteY0" fmla="*/ 276225 h 6857999"/>
              <a:gd name="connsiteX1" fmla="*/ 8066848 w 8066848"/>
              <a:gd name="connsiteY1" fmla="*/ 0 h 6857999"/>
              <a:gd name="connsiteX2" fmla="*/ 8066848 w 8066848"/>
              <a:gd name="connsiteY2" fmla="*/ 6857999 h 6857999"/>
              <a:gd name="connsiteX3" fmla="*/ 0 w 8066848"/>
              <a:gd name="connsiteY3" fmla="*/ 6857999 h 6857999"/>
              <a:gd name="connsiteX4" fmla="*/ 2819400 w 8066848"/>
              <a:gd name="connsiteY4" fmla="*/ 276225 h 6857999"/>
              <a:gd name="connsiteX0" fmla="*/ 2705100 w 8066848"/>
              <a:gd name="connsiteY0" fmla="*/ 0 h 6867524"/>
              <a:gd name="connsiteX1" fmla="*/ 8066848 w 8066848"/>
              <a:gd name="connsiteY1" fmla="*/ 9525 h 6867524"/>
              <a:gd name="connsiteX2" fmla="*/ 8066848 w 8066848"/>
              <a:gd name="connsiteY2" fmla="*/ 6867524 h 6867524"/>
              <a:gd name="connsiteX3" fmla="*/ 0 w 8066848"/>
              <a:gd name="connsiteY3" fmla="*/ 6867524 h 6867524"/>
              <a:gd name="connsiteX4" fmla="*/ 2705100 w 8066848"/>
              <a:gd name="connsiteY4" fmla="*/ 0 h 6867524"/>
              <a:gd name="connsiteX0" fmla="*/ 2171700 w 7533448"/>
              <a:gd name="connsiteY0" fmla="*/ 0 h 6867524"/>
              <a:gd name="connsiteX1" fmla="*/ 7533448 w 7533448"/>
              <a:gd name="connsiteY1" fmla="*/ 9525 h 6867524"/>
              <a:gd name="connsiteX2" fmla="*/ 7533448 w 7533448"/>
              <a:gd name="connsiteY2" fmla="*/ 6867524 h 6867524"/>
              <a:gd name="connsiteX3" fmla="*/ 0 w 7533448"/>
              <a:gd name="connsiteY3" fmla="*/ 6857999 h 6867524"/>
              <a:gd name="connsiteX4" fmla="*/ 2171700 w 7533448"/>
              <a:gd name="connsiteY4" fmla="*/ 0 h 6867524"/>
              <a:gd name="connsiteX0" fmla="*/ 2171700 w 7533448"/>
              <a:gd name="connsiteY0" fmla="*/ 0 h 6877049"/>
              <a:gd name="connsiteX1" fmla="*/ 7533448 w 7533448"/>
              <a:gd name="connsiteY1" fmla="*/ 9525 h 6877049"/>
              <a:gd name="connsiteX2" fmla="*/ 7533448 w 7533448"/>
              <a:gd name="connsiteY2" fmla="*/ 6867524 h 6877049"/>
              <a:gd name="connsiteX3" fmla="*/ 0 w 7533448"/>
              <a:gd name="connsiteY3" fmla="*/ 6877049 h 6877049"/>
              <a:gd name="connsiteX4" fmla="*/ 2171700 w 7533448"/>
              <a:gd name="connsiteY4" fmla="*/ 0 h 6877049"/>
              <a:gd name="connsiteX0" fmla="*/ 2093323 w 7455071"/>
              <a:gd name="connsiteY0" fmla="*/ 0 h 6885758"/>
              <a:gd name="connsiteX1" fmla="*/ 7455071 w 7455071"/>
              <a:gd name="connsiteY1" fmla="*/ 9525 h 6885758"/>
              <a:gd name="connsiteX2" fmla="*/ 7455071 w 7455071"/>
              <a:gd name="connsiteY2" fmla="*/ 6867524 h 6885758"/>
              <a:gd name="connsiteX3" fmla="*/ 0 w 7455071"/>
              <a:gd name="connsiteY3" fmla="*/ 6885758 h 6885758"/>
              <a:gd name="connsiteX4" fmla="*/ 2093323 w 7455071"/>
              <a:gd name="connsiteY4" fmla="*/ 0 h 6885758"/>
              <a:gd name="connsiteX0" fmla="*/ 2093323 w 7455071"/>
              <a:gd name="connsiteY0" fmla="*/ 0 h 6877049"/>
              <a:gd name="connsiteX1" fmla="*/ 7455071 w 7455071"/>
              <a:gd name="connsiteY1" fmla="*/ 9525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0 h 6877049"/>
              <a:gd name="connsiteX1" fmla="*/ 6593833 w 7455071"/>
              <a:gd name="connsiteY1" fmla="*/ 413562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11740 h 6888789"/>
              <a:gd name="connsiteX1" fmla="*/ 7455071 w 7455071"/>
              <a:gd name="connsiteY1" fmla="*/ 0 h 6888789"/>
              <a:gd name="connsiteX2" fmla="*/ 7455071 w 7455071"/>
              <a:gd name="connsiteY2" fmla="*/ 6879264 h 6888789"/>
              <a:gd name="connsiteX3" fmla="*/ 0 w 7455071"/>
              <a:gd name="connsiteY3" fmla="*/ 6888789 h 6888789"/>
              <a:gd name="connsiteX4" fmla="*/ 2093323 w 7455071"/>
              <a:gd name="connsiteY4" fmla="*/ 11740 h 688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071" h="6888789">
                <a:moveTo>
                  <a:pt x="2093323" y="11740"/>
                </a:moveTo>
                <a:lnTo>
                  <a:pt x="7455071" y="0"/>
                </a:lnTo>
                <a:lnTo>
                  <a:pt x="7455071" y="6879264"/>
                </a:lnTo>
                <a:lnTo>
                  <a:pt x="0" y="6888789"/>
                </a:lnTo>
                <a:lnTo>
                  <a:pt x="2093323" y="11740"/>
                </a:lnTo>
                <a:close/>
              </a:path>
            </a:pathLst>
          </a:custGeom>
        </p:spPr>
        <p:txBody>
          <a:bodyPr/>
          <a:lstStyle>
            <a:lvl1pPr marL="0" indent="0">
              <a:buNone/>
              <a:defRPr/>
            </a:lvl1pPr>
          </a:lstStyle>
          <a:p>
            <a:r>
              <a:rPr lang="en-US" dirty="0"/>
              <a:t>            </a:t>
            </a:r>
            <a:endParaRPr lang="ru-RU" dirty="0"/>
          </a:p>
        </p:txBody>
      </p:sp>
      <p:pic>
        <p:nvPicPr>
          <p:cNvPr id="12" name="Picture 11">
            <a:extLst>
              <a:ext uri="{FF2B5EF4-FFF2-40B4-BE49-F238E27FC236}">
                <a16:creationId xmlns:a16="http://schemas.microsoft.com/office/drawing/2014/main" id="{B833803B-CE45-4CEA-B428-4BF4AA7748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91519"/>
            <a:ext cx="829469" cy="103867"/>
          </a:xfrm>
          <a:prstGeom prst="rect">
            <a:avLst/>
          </a:prstGeom>
        </p:spPr>
      </p:pic>
      <p:sp>
        <p:nvSpPr>
          <p:cNvPr id="13" name="Прямоугольник 18">
            <a:extLst>
              <a:ext uri="{FF2B5EF4-FFF2-40B4-BE49-F238E27FC236}">
                <a16:creationId xmlns:a16="http://schemas.microsoft.com/office/drawing/2014/main" id="{ADB2D724-3166-43E8-BBF1-ACCF4A9683AF}"/>
              </a:ext>
            </a:extLst>
          </p:cNvPr>
          <p:cNvSpPr/>
          <p:nvPr userDrawn="1"/>
        </p:nvSpPr>
        <p:spPr>
          <a:xfrm>
            <a:off x="10848975" y="2756379"/>
            <a:ext cx="1341312" cy="1352550"/>
          </a:xfrm>
          <a:prstGeom prst="rect">
            <a:avLst/>
          </a:prstGeom>
          <a:solidFill>
            <a:srgbClr val="84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16" name="Text Placeholder 5">
            <a:extLst>
              <a:ext uri="{FF2B5EF4-FFF2-40B4-BE49-F238E27FC236}">
                <a16:creationId xmlns:a16="http://schemas.microsoft.com/office/drawing/2014/main" id="{F29D62F4-1D3C-4B11-9746-BF570C14431B}"/>
              </a:ext>
            </a:extLst>
          </p:cNvPr>
          <p:cNvSpPr>
            <a:spLocks noGrp="1"/>
          </p:cNvSpPr>
          <p:nvPr>
            <p:ph type="body" sz="quarter" idx="15" hasCustomPrompt="1"/>
          </p:nvPr>
        </p:nvSpPr>
        <p:spPr>
          <a:xfrm>
            <a:off x="1579043" y="1850937"/>
            <a:ext cx="2294334" cy="311313"/>
          </a:xfrm>
        </p:spPr>
        <p:txBody>
          <a:bodyPr/>
          <a:lstStyle>
            <a:lvl1pPr marL="0" indent="0" algn="ctr">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7" name="Title 1">
            <a:extLst>
              <a:ext uri="{FF2B5EF4-FFF2-40B4-BE49-F238E27FC236}">
                <a16:creationId xmlns:a16="http://schemas.microsoft.com/office/drawing/2014/main" id="{62CB734B-2135-46E8-B41E-B4773BB9E152}"/>
              </a:ext>
            </a:extLst>
          </p:cNvPr>
          <p:cNvSpPr>
            <a:spLocks noGrp="1"/>
          </p:cNvSpPr>
          <p:nvPr>
            <p:ph type="title" hasCustomPrompt="1"/>
          </p:nvPr>
        </p:nvSpPr>
        <p:spPr>
          <a:xfrm>
            <a:off x="1532807" y="2400627"/>
            <a:ext cx="2386806" cy="1644953"/>
          </a:xfrm>
          <a:prstGeom prst="rect">
            <a:avLst/>
          </a:prstGeom>
        </p:spPr>
        <p:txBody>
          <a:bodyPr lIns="0" tIns="0" rIns="0" bIns="0" anchor="t" anchorCtr="0">
            <a:noAutofit/>
          </a:bodyPr>
          <a:lstStyle>
            <a:lvl1pPr algn="ctr">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4" name="Text Placeholder 22">
            <a:extLst>
              <a:ext uri="{FF2B5EF4-FFF2-40B4-BE49-F238E27FC236}">
                <a16:creationId xmlns:a16="http://schemas.microsoft.com/office/drawing/2014/main" id="{EF96D35F-748E-4C83-BC92-C5E7CEA500F1}"/>
              </a:ext>
            </a:extLst>
          </p:cNvPr>
          <p:cNvSpPr>
            <a:spLocks noGrp="1"/>
          </p:cNvSpPr>
          <p:nvPr>
            <p:ph type="body" sz="quarter" idx="16" hasCustomPrompt="1"/>
          </p:nvPr>
        </p:nvSpPr>
        <p:spPr>
          <a:xfrm>
            <a:off x="1532807" y="4308475"/>
            <a:ext cx="2386806" cy="654050"/>
          </a:xfrm>
        </p:spPr>
        <p:txBody>
          <a:bodyPr/>
          <a:lstStyle>
            <a:lvl1pPr marL="0" indent="0" algn="ctr">
              <a:lnSpc>
                <a:spcPts val="1800"/>
              </a:lnSpc>
              <a:spcBef>
                <a:spcPts val="1200"/>
              </a:spcBef>
              <a:buNone/>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p:txBody>
      </p:sp>
      <p:sp>
        <p:nvSpPr>
          <p:cNvPr id="25" name="Text Placeholder 25">
            <a:extLst>
              <a:ext uri="{FF2B5EF4-FFF2-40B4-BE49-F238E27FC236}">
                <a16:creationId xmlns:a16="http://schemas.microsoft.com/office/drawing/2014/main" id="{38214551-86BD-464A-8ABC-0BC17193650D}"/>
              </a:ext>
            </a:extLst>
          </p:cNvPr>
          <p:cNvSpPr>
            <a:spLocks noGrp="1"/>
          </p:cNvSpPr>
          <p:nvPr>
            <p:ph type="body" sz="quarter" idx="19" hasCustomPrompt="1"/>
          </p:nvPr>
        </p:nvSpPr>
        <p:spPr>
          <a:xfrm>
            <a:off x="10926330" y="2756379"/>
            <a:ext cx="1186601" cy="1352550"/>
          </a:xfrm>
        </p:spPr>
        <p:txBody>
          <a:bodyPr anchor="ctr" anchorCtr="0"/>
          <a:lstStyle>
            <a:lvl1pPr marL="0" indent="0" algn="ctr">
              <a:spcBef>
                <a:spcPts val="0"/>
              </a:spcBef>
              <a:buNone/>
              <a:defRPr sz="16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a:p>
            <a:pPr lvl="0"/>
            <a:r>
              <a:rPr lang="en-US" dirty="0"/>
              <a:t>Here</a:t>
            </a:r>
            <a:endParaRPr lang="en-GB" dirty="0"/>
          </a:p>
        </p:txBody>
      </p:sp>
    </p:spTree>
    <p:extLst>
      <p:ext uri="{BB962C8B-B14F-4D97-AF65-F5344CB8AC3E}">
        <p14:creationId xmlns:p14="http://schemas.microsoft.com/office/powerpoint/2010/main" val="1791576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 Items - Right image">
    <p:spTree>
      <p:nvGrpSpPr>
        <p:cNvPr id="1" name=""/>
        <p:cNvGrpSpPr/>
        <p:nvPr/>
      </p:nvGrpSpPr>
      <p:grpSpPr>
        <a:xfrm>
          <a:off x="0" y="0"/>
          <a:ext cx="0" cy="0"/>
          <a:chOff x="0" y="0"/>
          <a:chExt cx="0" cy="0"/>
        </a:xfrm>
      </p:grpSpPr>
      <p:sp>
        <p:nvSpPr>
          <p:cNvPr id="8" name="Рисунок 2"/>
          <p:cNvSpPr>
            <a:spLocks noGrp="1"/>
          </p:cNvSpPr>
          <p:nvPr>
            <p:ph type="pic" sz="quarter" idx="10"/>
          </p:nvPr>
        </p:nvSpPr>
        <p:spPr>
          <a:xfrm>
            <a:off x="5390866" y="0"/>
            <a:ext cx="6801134" cy="6858000"/>
          </a:xfrm>
          <a:prstGeom prst="rect">
            <a:avLst/>
          </a:prstGeom>
        </p:spPr>
        <p:txBody>
          <a:bodyPr>
            <a:normAutofit/>
          </a:bodyPr>
          <a:lstStyle>
            <a:lvl1pPr>
              <a:defRPr sz="1200"/>
            </a:lvl1pPr>
          </a:lstStyle>
          <a:p>
            <a:r>
              <a:rPr lang="en-US"/>
              <a:t>Click icon to add picture</a:t>
            </a:r>
            <a:endParaRPr lang="ru-RU" dirty="0"/>
          </a:p>
        </p:txBody>
      </p:sp>
      <p:sp>
        <p:nvSpPr>
          <p:cNvPr id="3" name="Рисунок 2"/>
          <p:cNvSpPr>
            <a:spLocks noGrp="1"/>
          </p:cNvSpPr>
          <p:nvPr>
            <p:ph type="pic" sz="quarter" idx="11"/>
          </p:nvPr>
        </p:nvSpPr>
        <p:spPr>
          <a:xfrm>
            <a:off x="5993643" y="3429000"/>
            <a:ext cx="2797790" cy="2834912"/>
          </a:xfrm>
          <a:prstGeom prst="diamond">
            <a:avLst/>
          </a:prstGeom>
        </p:spPr>
        <p:txBody>
          <a:bodyPr>
            <a:normAutofit/>
          </a:bodyPr>
          <a:lstStyle>
            <a:lvl1pPr>
              <a:defRPr sz="1200"/>
            </a:lvl1pPr>
          </a:lstStyle>
          <a:p>
            <a:r>
              <a:rPr lang="en-US"/>
              <a:t>Click icon to add picture</a:t>
            </a:r>
            <a:endParaRPr lang="ru-RU" dirty="0"/>
          </a:p>
        </p:txBody>
      </p:sp>
      <p:pic>
        <p:nvPicPr>
          <p:cNvPr id="15" name="Picture 14">
            <a:extLst>
              <a:ext uri="{FF2B5EF4-FFF2-40B4-BE49-F238E27FC236}">
                <a16:creationId xmlns:a16="http://schemas.microsoft.com/office/drawing/2014/main" id="{74ABA000-3F72-460B-BCA6-F458D7016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
        <p:nvSpPr>
          <p:cNvPr id="19" name="Text Placeholder 4">
            <a:extLst>
              <a:ext uri="{FF2B5EF4-FFF2-40B4-BE49-F238E27FC236}">
                <a16:creationId xmlns:a16="http://schemas.microsoft.com/office/drawing/2014/main" id="{F6BAEE95-92AF-4FD0-BA1F-A8621DD72B61}"/>
              </a:ext>
            </a:extLst>
          </p:cNvPr>
          <p:cNvSpPr>
            <a:spLocks noGrp="1"/>
          </p:cNvSpPr>
          <p:nvPr>
            <p:ph type="body" sz="quarter" idx="14" hasCustomPrompt="1"/>
          </p:nvPr>
        </p:nvSpPr>
        <p:spPr>
          <a:xfrm>
            <a:off x="1325092" y="3112062"/>
            <a:ext cx="2578054" cy="550863"/>
          </a:xfrm>
        </p:spPr>
        <p:txBody>
          <a:bodyPr lIns="0" tIns="0" rIns="0" bIns="0"/>
          <a:lstStyle>
            <a:lvl1pPr marL="0" marR="0" indent="0" algn="r"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20" name="Title 1">
            <a:extLst>
              <a:ext uri="{FF2B5EF4-FFF2-40B4-BE49-F238E27FC236}">
                <a16:creationId xmlns:a16="http://schemas.microsoft.com/office/drawing/2014/main" id="{3A9ABEF1-AD62-444B-ADB8-EE298FCE3D58}"/>
              </a:ext>
            </a:extLst>
          </p:cNvPr>
          <p:cNvSpPr>
            <a:spLocks noGrp="1"/>
          </p:cNvSpPr>
          <p:nvPr>
            <p:ph type="title" hasCustomPrompt="1"/>
          </p:nvPr>
        </p:nvSpPr>
        <p:spPr>
          <a:xfrm>
            <a:off x="670400" y="1373419"/>
            <a:ext cx="4193699" cy="741698"/>
          </a:xfrm>
          <a:prstGeom prst="rect">
            <a:avLst/>
          </a:prstGeom>
        </p:spPr>
        <p:txBody>
          <a:bodyPr lIns="0" tIns="0" rIns="0" bIns="0" anchor="t" anchorCtr="0">
            <a:noAutofit/>
          </a:bodyPr>
          <a:lstStyle>
            <a:lvl1pPr algn="r">
              <a:lnSpc>
                <a:spcPts val="4800"/>
              </a:lnSpc>
              <a:defRPr sz="440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What we do</a:t>
            </a:r>
            <a:endParaRPr lang="en-GB" dirty="0"/>
          </a:p>
        </p:txBody>
      </p:sp>
      <p:sp>
        <p:nvSpPr>
          <p:cNvPr id="21" name="Text Placeholder 7">
            <a:extLst>
              <a:ext uri="{FF2B5EF4-FFF2-40B4-BE49-F238E27FC236}">
                <a16:creationId xmlns:a16="http://schemas.microsoft.com/office/drawing/2014/main" id="{B701BBED-7CEC-468D-8C1E-64064E999B55}"/>
              </a:ext>
            </a:extLst>
          </p:cNvPr>
          <p:cNvSpPr>
            <a:spLocks noGrp="1"/>
          </p:cNvSpPr>
          <p:nvPr>
            <p:ph type="body" sz="quarter" idx="15" hasCustomPrompt="1"/>
          </p:nvPr>
        </p:nvSpPr>
        <p:spPr>
          <a:xfrm>
            <a:off x="1315566" y="2858063"/>
            <a:ext cx="2587579" cy="254000"/>
          </a:xfrm>
        </p:spPr>
        <p:txBody>
          <a:bodyPr lIns="0" tIns="0" rIns="0" bIns="0"/>
          <a:lstStyle>
            <a:lvl1pPr marL="0" indent="0" algn="r">
              <a:buNone/>
              <a:defRPr sz="12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22" name="Text Placeholder 10">
            <a:extLst>
              <a:ext uri="{FF2B5EF4-FFF2-40B4-BE49-F238E27FC236}">
                <a16:creationId xmlns:a16="http://schemas.microsoft.com/office/drawing/2014/main" id="{ACECE0C9-27AC-458E-9387-D2F421807729}"/>
              </a:ext>
            </a:extLst>
          </p:cNvPr>
          <p:cNvSpPr>
            <a:spLocks noGrp="1"/>
          </p:cNvSpPr>
          <p:nvPr>
            <p:ph type="body" sz="quarter" idx="16" hasCustomPrompt="1"/>
          </p:nvPr>
        </p:nvSpPr>
        <p:spPr>
          <a:xfrm>
            <a:off x="4178300" y="2883462"/>
            <a:ext cx="685800" cy="675978"/>
          </a:xfrm>
          <a:ln w="19050">
            <a:solidFill>
              <a:srgbClr val="BEC0C2"/>
            </a:solidFill>
          </a:ln>
        </p:spPr>
        <p:txBody>
          <a:bodyPr anchor="ctr" anchorCtr="0"/>
          <a:lstStyle>
            <a:lvl1pPr marL="0" indent="0" algn="ctr">
              <a:buNone/>
              <a:defRPr sz="2800" b="0" spc="-150">
                <a:latin typeface="Inter Extra Bold" panose="02000903000000020004" pitchFamily="50" charset="0"/>
                <a:ea typeface="Inter Extra Bold" panose="02000903000000020004" pitchFamily="50" charset="0"/>
                <a:cs typeface="Inter Extra Bold" panose="02000903000000020004" pitchFamily="50" charset="0"/>
              </a:defRPr>
            </a:lvl1pPr>
            <a:lvl5pPr>
              <a:defRPr/>
            </a:lvl5pPr>
          </a:lstStyle>
          <a:p>
            <a:pPr lvl="0"/>
            <a:r>
              <a:rPr lang="en-US" dirty="0"/>
              <a:t>01</a:t>
            </a:r>
            <a:endParaRPr lang="en-GB" dirty="0"/>
          </a:p>
        </p:txBody>
      </p:sp>
      <p:sp>
        <p:nvSpPr>
          <p:cNvPr id="23" name="Text Placeholder 27">
            <a:extLst>
              <a:ext uri="{FF2B5EF4-FFF2-40B4-BE49-F238E27FC236}">
                <a16:creationId xmlns:a16="http://schemas.microsoft.com/office/drawing/2014/main" id="{CDA9689E-B329-4448-9611-BBE4645B91C0}"/>
              </a:ext>
            </a:extLst>
          </p:cNvPr>
          <p:cNvSpPr>
            <a:spLocks noGrp="1"/>
          </p:cNvSpPr>
          <p:nvPr>
            <p:ph type="body" sz="quarter" idx="26" hasCustomPrompt="1"/>
          </p:nvPr>
        </p:nvSpPr>
        <p:spPr>
          <a:xfrm>
            <a:off x="609754" y="990833"/>
            <a:ext cx="4224337" cy="352425"/>
          </a:xfrm>
        </p:spPr>
        <p:txBody>
          <a:bodyPr/>
          <a:lstStyle>
            <a:lvl1pPr marL="0" indent="0" algn="r">
              <a:buNone/>
              <a:defRPr sz="1600">
                <a:solidFill>
                  <a:srgbClr val="B5BE00"/>
                </a:solidFill>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 Text Section</a:t>
            </a:r>
            <a:endParaRPr lang="en-GB" dirty="0"/>
          </a:p>
        </p:txBody>
      </p:sp>
      <p:sp>
        <p:nvSpPr>
          <p:cNvPr id="24" name="Text Placeholder 4">
            <a:extLst>
              <a:ext uri="{FF2B5EF4-FFF2-40B4-BE49-F238E27FC236}">
                <a16:creationId xmlns:a16="http://schemas.microsoft.com/office/drawing/2014/main" id="{EED11B6C-5247-4DB7-BE48-D9C18BB547EC}"/>
              </a:ext>
            </a:extLst>
          </p:cNvPr>
          <p:cNvSpPr>
            <a:spLocks noGrp="1"/>
          </p:cNvSpPr>
          <p:nvPr>
            <p:ph type="body" sz="quarter" idx="27" hasCustomPrompt="1"/>
          </p:nvPr>
        </p:nvSpPr>
        <p:spPr>
          <a:xfrm>
            <a:off x="1325092" y="4179604"/>
            <a:ext cx="2578054" cy="550863"/>
          </a:xfrm>
        </p:spPr>
        <p:txBody>
          <a:bodyPr lIns="0" tIns="0" rIns="0" bIns="0"/>
          <a:lstStyle>
            <a:lvl1pPr marL="0" marR="0" indent="0" algn="r"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25" name="Text Placeholder 7">
            <a:extLst>
              <a:ext uri="{FF2B5EF4-FFF2-40B4-BE49-F238E27FC236}">
                <a16:creationId xmlns:a16="http://schemas.microsoft.com/office/drawing/2014/main" id="{7EEDEFCE-F19F-40ED-81FE-BD050144E80E}"/>
              </a:ext>
            </a:extLst>
          </p:cNvPr>
          <p:cNvSpPr>
            <a:spLocks noGrp="1"/>
          </p:cNvSpPr>
          <p:nvPr>
            <p:ph type="body" sz="quarter" idx="28" hasCustomPrompt="1"/>
          </p:nvPr>
        </p:nvSpPr>
        <p:spPr>
          <a:xfrm>
            <a:off x="1315566" y="3925605"/>
            <a:ext cx="2587579" cy="254000"/>
          </a:xfrm>
        </p:spPr>
        <p:txBody>
          <a:bodyPr lIns="0" tIns="0" rIns="0" bIns="0"/>
          <a:lstStyle>
            <a:lvl1pPr marL="0" indent="0" algn="r">
              <a:buNone/>
              <a:defRPr sz="12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26" name="Text Placeholder 10">
            <a:extLst>
              <a:ext uri="{FF2B5EF4-FFF2-40B4-BE49-F238E27FC236}">
                <a16:creationId xmlns:a16="http://schemas.microsoft.com/office/drawing/2014/main" id="{5C295B4F-65F8-40D4-8D47-7C2FB35A4354}"/>
              </a:ext>
            </a:extLst>
          </p:cNvPr>
          <p:cNvSpPr>
            <a:spLocks noGrp="1"/>
          </p:cNvSpPr>
          <p:nvPr>
            <p:ph type="body" sz="quarter" idx="29" hasCustomPrompt="1"/>
          </p:nvPr>
        </p:nvSpPr>
        <p:spPr>
          <a:xfrm>
            <a:off x="4178300" y="3951004"/>
            <a:ext cx="685800" cy="675978"/>
          </a:xfrm>
          <a:ln w="19050">
            <a:solidFill>
              <a:srgbClr val="BEC0C2"/>
            </a:solidFill>
          </a:ln>
        </p:spPr>
        <p:txBody>
          <a:bodyPr anchor="ctr" anchorCtr="0"/>
          <a:lstStyle>
            <a:lvl1pPr marL="0" indent="0" algn="ctr">
              <a:buNone/>
              <a:defRPr sz="2800" b="0" spc="-150">
                <a:latin typeface="Inter Extra Bold" panose="02000903000000020004" pitchFamily="50" charset="0"/>
                <a:ea typeface="Inter Extra Bold" panose="02000903000000020004" pitchFamily="50" charset="0"/>
                <a:cs typeface="Inter Extra Bold" panose="02000903000000020004" pitchFamily="50" charset="0"/>
              </a:defRPr>
            </a:lvl1pPr>
            <a:lvl5pPr>
              <a:defRPr/>
            </a:lvl5pPr>
          </a:lstStyle>
          <a:p>
            <a:pPr lvl="0"/>
            <a:r>
              <a:rPr lang="en-US" dirty="0"/>
              <a:t>02</a:t>
            </a:r>
            <a:endParaRPr lang="en-GB" dirty="0"/>
          </a:p>
        </p:txBody>
      </p:sp>
      <p:sp>
        <p:nvSpPr>
          <p:cNvPr id="27" name="Text Placeholder 4">
            <a:extLst>
              <a:ext uri="{FF2B5EF4-FFF2-40B4-BE49-F238E27FC236}">
                <a16:creationId xmlns:a16="http://schemas.microsoft.com/office/drawing/2014/main" id="{29D3EB43-9806-4082-BF00-155884729A2F}"/>
              </a:ext>
            </a:extLst>
          </p:cNvPr>
          <p:cNvSpPr>
            <a:spLocks noGrp="1"/>
          </p:cNvSpPr>
          <p:nvPr>
            <p:ph type="body" sz="quarter" idx="30" hasCustomPrompt="1"/>
          </p:nvPr>
        </p:nvSpPr>
        <p:spPr>
          <a:xfrm>
            <a:off x="1325092" y="5219084"/>
            <a:ext cx="2578054" cy="550863"/>
          </a:xfrm>
        </p:spPr>
        <p:txBody>
          <a:bodyPr lIns="0" tIns="0" rIns="0" bIns="0"/>
          <a:lstStyle>
            <a:lvl1pPr marL="0" marR="0" indent="0" algn="r"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28" name="Text Placeholder 7">
            <a:extLst>
              <a:ext uri="{FF2B5EF4-FFF2-40B4-BE49-F238E27FC236}">
                <a16:creationId xmlns:a16="http://schemas.microsoft.com/office/drawing/2014/main" id="{A960F29B-61A4-4B01-971C-AF62EB2F8F25}"/>
              </a:ext>
            </a:extLst>
          </p:cNvPr>
          <p:cNvSpPr>
            <a:spLocks noGrp="1"/>
          </p:cNvSpPr>
          <p:nvPr>
            <p:ph type="body" sz="quarter" idx="31" hasCustomPrompt="1"/>
          </p:nvPr>
        </p:nvSpPr>
        <p:spPr>
          <a:xfrm>
            <a:off x="1315566" y="4965085"/>
            <a:ext cx="2587579" cy="254000"/>
          </a:xfrm>
        </p:spPr>
        <p:txBody>
          <a:bodyPr lIns="0" tIns="0" rIns="0" bIns="0"/>
          <a:lstStyle>
            <a:lvl1pPr marL="0" indent="0" algn="r">
              <a:buNone/>
              <a:defRPr sz="12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29" name="Text Placeholder 10">
            <a:extLst>
              <a:ext uri="{FF2B5EF4-FFF2-40B4-BE49-F238E27FC236}">
                <a16:creationId xmlns:a16="http://schemas.microsoft.com/office/drawing/2014/main" id="{CE1EB8DC-6477-4536-9CF5-20ECDE20DFE9}"/>
              </a:ext>
            </a:extLst>
          </p:cNvPr>
          <p:cNvSpPr>
            <a:spLocks noGrp="1"/>
          </p:cNvSpPr>
          <p:nvPr>
            <p:ph type="body" sz="quarter" idx="32" hasCustomPrompt="1"/>
          </p:nvPr>
        </p:nvSpPr>
        <p:spPr>
          <a:xfrm>
            <a:off x="4178300" y="4990484"/>
            <a:ext cx="685800" cy="675978"/>
          </a:xfrm>
          <a:ln w="19050">
            <a:solidFill>
              <a:srgbClr val="BEC0C2"/>
            </a:solidFill>
          </a:ln>
        </p:spPr>
        <p:txBody>
          <a:bodyPr anchor="ctr" anchorCtr="0"/>
          <a:lstStyle>
            <a:lvl1pPr marL="0" indent="0" algn="ctr">
              <a:buNone/>
              <a:defRPr sz="2800" b="0" spc="-150">
                <a:latin typeface="Inter Extra Bold" panose="02000903000000020004" pitchFamily="50" charset="0"/>
                <a:ea typeface="Inter Extra Bold" panose="02000903000000020004" pitchFamily="50" charset="0"/>
                <a:cs typeface="Inter Extra Bold" panose="02000903000000020004" pitchFamily="50" charset="0"/>
              </a:defRPr>
            </a:lvl1pPr>
            <a:lvl5pPr>
              <a:defRPr/>
            </a:lvl5pPr>
          </a:lstStyle>
          <a:p>
            <a:pPr lvl="0"/>
            <a:r>
              <a:rPr lang="en-US" dirty="0"/>
              <a:t>03</a:t>
            </a:r>
            <a:endParaRPr lang="en-GB" dirty="0"/>
          </a:p>
        </p:txBody>
      </p:sp>
    </p:spTree>
    <p:extLst>
      <p:ext uri="{BB962C8B-B14F-4D97-AF65-F5344CB8AC3E}">
        <p14:creationId xmlns:p14="http://schemas.microsoft.com/office/powerpoint/2010/main" val="3164690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 Items - Centred">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4BDA118D-6A34-435C-9C0C-A94E1C848C8C}"/>
              </a:ext>
            </a:extLst>
          </p:cNvPr>
          <p:cNvSpPr>
            <a:spLocks noGrp="1"/>
          </p:cNvSpPr>
          <p:nvPr>
            <p:ph type="pic" sz="quarter" idx="10"/>
          </p:nvPr>
        </p:nvSpPr>
        <p:spPr>
          <a:xfrm>
            <a:off x="-11113" y="0"/>
            <a:ext cx="12203113" cy="3571875"/>
          </a:xfrm>
        </p:spPr>
        <p:txBody>
          <a:bodyPr/>
          <a:lstStyle/>
          <a:p>
            <a:r>
              <a:rPr lang="en-US"/>
              <a:t>Click icon to add picture</a:t>
            </a:r>
            <a:endParaRPr lang="en-GB"/>
          </a:p>
        </p:txBody>
      </p:sp>
      <p:sp>
        <p:nvSpPr>
          <p:cNvPr id="19" name="TextBox 18"/>
          <p:cNvSpPr txBox="1"/>
          <p:nvPr userDrawn="1"/>
        </p:nvSpPr>
        <p:spPr>
          <a:xfrm>
            <a:off x="457886" y="6473041"/>
            <a:ext cx="1489510" cy="230832"/>
          </a:xfrm>
          <a:prstGeom prst="rect">
            <a:avLst/>
          </a:prstGeom>
          <a:noFill/>
        </p:spPr>
        <p:txBody>
          <a:bodyPr wrap="none" rtlCol="0">
            <a:spAutoFit/>
          </a:bodyPr>
          <a:lstStyle/>
          <a:p>
            <a:pPr algn="r"/>
            <a:r>
              <a:rPr lang="en-US" sz="900" b="0" i="0" dirty="0">
                <a:solidFill>
                  <a:schemeClr val="bg1"/>
                </a:solidFill>
                <a:latin typeface="Inter Medium" panose="02000603000000020004" pitchFamily="50" charset="0"/>
                <a:ea typeface="Inter Semi Bold" panose="02000703000000020004" pitchFamily="50" charset="0"/>
                <a:cs typeface="Inter Semi Bold" panose="02000703000000020004" pitchFamily="50" charset="0"/>
              </a:rPr>
              <a:t>www.floraladdress.com</a:t>
            </a:r>
            <a:endParaRPr lang="ru-RU" sz="1000" b="0" i="0" dirty="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6" name="Прямоугольник 53">
            <a:extLst>
              <a:ext uri="{FF2B5EF4-FFF2-40B4-BE49-F238E27FC236}">
                <a16:creationId xmlns:a16="http://schemas.microsoft.com/office/drawing/2014/main" id="{D1B4BB67-B39A-42DA-8FED-B570D43A94FC}"/>
              </a:ext>
            </a:extLst>
          </p:cNvPr>
          <p:cNvSpPr/>
          <p:nvPr userDrawn="1"/>
        </p:nvSpPr>
        <p:spPr>
          <a:xfrm>
            <a:off x="-10806" y="1743128"/>
            <a:ext cx="12202805" cy="1828800"/>
          </a:xfrm>
          <a:prstGeom prst="rect">
            <a:avLst/>
          </a:prstGeom>
          <a:solidFill>
            <a:srgbClr val="222A35">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7" name="Прямая соединительная линия 60">
            <a:extLst>
              <a:ext uri="{FF2B5EF4-FFF2-40B4-BE49-F238E27FC236}">
                <a16:creationId xmlns:a16="http://schemas.microsoft.com/office/drawing/2014/main" id="{43AC79B0-ED30-4555-90D0-0ABEB1F24604}"/>
              </a:ext>
            </a:extLst>
          </p:cNvPr>
          <p:cNvCxnSpPr/>
          <p:nvPr userDrawn="1"/>
        </p:nvCxnSpPr>
        <p:spPr>
          <a:xfrm>
            <a:off x="762000" y="4643186"/>
            <a:ext cx="10668000"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EA43028B-9C9F-42DB-BFA0-D49E9A879516}"/>
              </a:ext>
            </a:extLst>
          </p:cNvPr>
          <p:cNvSpPr>
            <a:spLocks noGrp="1"/>
          </p:cNvSpPr>
          <p:nvPr userDrawn="1">
            <p:ph type="title" hasCustomPrompt="1"/>
          </p:nvPr>
        </p:nvSpPr>
        <p:spPr>
          <a:xfrm>
            <a:off x="3851390" y="2558570"/>
            <a:ext cx="4193699" cy="741698"/>
          </a:xfrm>
          <a:prstGeom prst="rect">
            <a:avLst/>
          </a:prstGeom>
        </p:spPr>
        <p:txBody>
          <a:bodyPr lIns="0" tIns="0" rIns="0" bIns="0" anchor="t" anchorCtr="0">
            <a:noAutofit/>
          </a:bodyPr>
          <a:lstStyle>
            <a:lvl1pPr algn="ctr">
              <a:lnSpc>
                <a:spcPts val="4800"/>
              </a:lnSpc>
              <a:defRPr sz="4400" baseline="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What we do</a:t>
            </a:r>
            <a:endParaRPr lang="en-GB" dirty="0"/>
          </a:p>
        </p:txBody>
      </p:sp>
      <p:sp>
        <p:nvSpPr>
          <p:cNvPr id="30" name="Text Placeholder 27">
            <a:extLst>
              <a:ext uri="{FF2B5EF4-FFF2-40B4-BE49-F238E27FC236}">
                <a16:creationId xmlns:a16="http://schemas.microsoft.com/office/drawing/2014/main" id="{7A6DAC94-E9D1-4170-83D6-F3E3F0CF9B8C}"/>
              </a:ext>
            </a:extLst>
          </p:cNvPr>
          <p:cNvSpPr>
            <a:spLocks noGrp="1"/>
          </p:cNvSpPr>
          <p:nvPr userDrawn="1">
            <p:ph type="body" sz="quarter" idx="26" hasCustomPrompt="1"/>
          </p:nvPr>
        </p:nvSpPr>
        <p:spPr>
          <a:xfrm>
            <a:off x="3836071" y="2175984"/>
            <a:ext cx="4224337" cy="352425"/>
          </a:xfrm>
        </p:spPr>
        <p:txBody>
          <a:bodyPr/>
          <a:lstStyle>
            <a:lvl1pPr marL="0" indent="0" algn="ctr">
              <a:buNone/>
              <a:defRPr sz="1600">
                <a:solidFill>
                  <a:srgbClr val="C3D600"/>
                </a:solidFill>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 Text Section</a:t>
            </a:r>
            <a:endParaRPr lang="en-GB" dirty="0"/>
          </a:p>
        </p:txBody>
      </p:sp>
      <p:sp>
        <p:nvSpPr>
          <p:cNvPr id="31" name="Text Placeholder 25">
            <a:extLst>
              <a:ext uri="{FF2B5EF4-FFF2-40B4-BE49-F238E27FC236}">
                <a16:creationId xmlns:a16="http://schemas.microsoft.com/office/drawing/2014/main" id="{17AFAB12-196A-4C35-BFAB-7DCFFF9214AE}"/>
              </a:ext>
            </a:extLst>
          </p:cNvPr>
          <p:cNvSpPr>
            <a:spLocks noGrp="1"/>
          </p:cNvSpPr>
          <p:nvPr userDrawn="1">
            <p:ph type="body" sz="quarter" idx="17" hasCustomPrompt="1"/>
          </p:nvPr>
        </p:nvSpPr>
        <p:spPr>
          <a:xfrm>
            <a:off x="1241221" y="5378541"/>
            <a:ext cx="2987879" cy="286341"/>
          </a:xfrm>
        </p:spPr>
        <p:txBody>
          <a:bodyPr/>
          <a:lstStyle>
            <a:lvl1pPr marL="0" indent="0" algn="ctr">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32" name="Text Placeholder 25">
            <a:extLst>
              <a:ext uri="{FF2B5EF4-FFF2-40B4-BE49-F238E27FC236}">
                <a16:creationId xmlns:a16="http://schemas.microsoft.com/office/drawing/2014/main" id="{86507B03-8BC8-4932-AA47-D85C6C7C564C}"/>
              </a:ext>
            </a:extLst>
          </p:cNvPr>
          <p:cNvSpPr>
            <a:spLocks noGrp="1"/>
          </p:cNvSpPr>
          <p:nvPr userDrawn="1">
            <p:ph type="body" sz="quarter" idx="18" hasCustomPrompt="1"/>
          </p:nvPr>
        </p:nvSpPr>
        <p:spPr>
          <a:xfrm>
            <a:off x="1241221" y="5697712"/>
            <a:ext cx="2987879" cy="902456"/>
          </a:xfrm>
        </p:spPr>
        <p:txBody>
          <a:bodyPr/>
          <a:lstStyle>
            <a:lvl1pPr marL="0" indent="0" algn="ctr">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33" name="Text Placeholder 25">
            <a:extLst>
              <a:ext uri="{FF2B5EF4-FFF2-40B4-BE49-F238E27FC236}">
                <a16:creationId xmlns:a16="http://schemas.microsoft.com/office/drawing/2014/main" id="{338B1658-17FC-44BD-8211-7900050987C7}"/>
              </a:ext>
            </a:extLst>
          </p:cNvPr>
          <p:cNvSpPr>
            <a:spLocks noGrp="1"/>
          </p:cNvSpPr>
          <p:nvPr userDrawn="1">
            <p:ph type="body" sz="quarter" idx="27" hasCustomPrompt="1"/>
          </p:nvPr>
        </p:nvSpPr>
        <p:spPr>
          <a:xfrm>
            <a:off x="4548187" y="5378541"/>
            <a:ext cx="3095625" cy="286341"/>
          </a:xfrm>
        </p:spPr>
        <p:txBody>
          <a:bodyPr/>
          <a:lstStyle>
            <a:lvl1pPr marL="0" indent="0" algn="ctr">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34" name="Text Placeholder 25">
            <a:extLst>
              <a:ext uri="{FF2B5EF4-FFF2-40B4-BE49-F238E27FC236}">
                <a16:creationId xmlns:a16="http://schemas.microsoft.com/office/drawing/2014/main" id="{C54D45F3-D5B7-47F5-A1B8-F0451DC1CE5B}"/>
              </a:ext>
            </a:extLst>
          </p:cNvPr>
          <p:cNvSpPr>
            <a:spLocks noGrp="1"/>
          </p:cNvSpPr>
          <p:nvPr userDrawn="1">
            <p:ph type="body" sz="quarter" idx="28" hasCustomPrompt="1"/>
          </p:nvPr>
        </p:nvSpPr>
        <p:spPr>
          <a:xfrm>
            <a:off x="4548187" y="5697712"/>
            <a:ext cx="3095625" cy="902456"/>
          </a:xfrm>
        </p:spPr>
        <p:txBody>
          <a:bodyPr/>
          <a:lstStyle>
            <a:lvl1pPr marL="0" indent="0" algn="ctr">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35" name="Text Placeholder 25">
            <a:extLst>
              <a:ext uri="{FF2B5EF4-FFF2-40B4-BE49-F238E27FC236}">
                <a16:creationId xmlns:a16="http://schemas.microsoft.com/office/drawing/2014/main" id="{F2450F6E-8225-4591-98B4-49F4BDC510D7}"/>
              </a:ext>
            </a:extLst>
          </p:cNvPr>
          <p:cNvSpPr>
            <a:spLocks noGrp="1"/>
          </p:cNvSpPr>
          <p:nvPr userDrawn="1">
            <p:ph type="body" sz="quarter" idx="29" hasCustomPrompt="1"/>
          </p:nvPr>
        </p:nvSpPr>
        <p:spPr>
          <a:xfrm>
            <a:off x="8060408" y="5378541"/>
            <a:ext cx="3095625" cy="286341"/>
          </a:xfrm>
        </p:spPr>
        <p:txBody>
          <a:bodyPr/>
          <a:lstStyle>
            <a:lvl1pPr marL="0" indent="0" algn="ctr">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36" name="Text Placeholder 25">
            <a:extLst>
              <a:ext uri="{FF2B5EF4-FFF2-40B4-BE49-F238E27FC236}">
                <a16:creationId xmlns:a16="http://schemas.microsoft.com/office/drawing/2014/main" id="{70000F15-FAD4-4F39-9EC8-2EE5CFA019CE}"/>
              </a:ext>
            </a:extLst>
          </p:cNvPr>
          <p:cNvSpPr>
            <a:spLocks noGrp="1"/>
          </p:cNvSpPr>
          <p:nvPr userDrawn="1">
            <p:ph type="body" sz="quarter" idx="30" hasCustomPrompt="1"/>
          </p:nvPr>
        </p:nvSpPr>
        <p:spPr>
          <a:xfrm>
            <a:off x="8060408" y="5697712"/>
            <a:ext cx="3095625" cy="902456"/>
          </a:xfrm>
        </p:spPr>
        <p:txBody>
          <a:bodyPr/>
          <a:lstStyle>
            <a:lvl1pPr marL="0" indent="0" algn="ctr">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grpSp>
        <p:nvGrpSpPr>
          <p:cNvPr id="14" name="Группа 4">
            <a:extLst>
              <a:ext uri="{FF2B5EF4-FFF2-40B4-BE49-F238E27FC236}">
                <a16:creationId xmlns:a16="http://schemas.microsoft.com/office/drawing/2014/main" id="{7F287D5C-2612-4EDA-BCE7-9F51A16866EC}"/>
              </a:ext>
            </a:extLst>
          </p:cNvPr>
          <p:cNvGrpSpPr/>
          <p:nvPr userDrawn="1"/>
        </p:nvGrpSpPr>
        <p:grpSpPr>
          <a:xfrm>
            <a:off x="9044164" y="3984546"/>
            <a:ext cx="1246310" cy="1246310"/>
            <a:chOff x="8996110" y="3984546"/>
            <a:chExt cx="1246310" cy="1246310"/>
          </a:xfrm>
        </p:grpSpPr>
        <p:sp>
          <p:nvSpPr>
            <p:cNvPr id="15" name="Овал 63">
              <a:extLst>
                <a:ext uri="{FF2B5EF4-FFF2-40B4-BE49-F238E27FC236}">
                  <a16:creationId xmlns:a16="http://schemas.microsoft.com/office/drawing/2014/main" id="{ACBF44BE-8EE4-4C46-BDC7-FA95F42C5F95}"/>
                </a:ext>
              </a:extLst>
            </p:cNvPr>
            <p:cNvSpPr/>
            <p:nvPr/>
          </p:nvSpPr>
          <p:spPr>
            <a:xfrm>
              <a:off x="8996110" y="3984546"/>
              <a:ext cx="1246310" cy="124631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Овал 35">
              <a:extLst>
                <a:ext uri="{FF2B5EF4-FFF2-40B4-BE49-F238E27FC236}">
                  <a16:creationId xmlns:a16="http://schemas.microsoft.com/office/drawing/2014/main" id="{5B9E1F3C-56A6-43E8-9A5F-64A599C0B30B}"/>
                </a:ext>
              </a:extLst>
            </p:cNvPr>
            <p:cNvSpPr/>
            <p:nvPr/>
          </p:nvSpPr>
          <p:spPr>
            <a:xfrm>
              <a:off x="9143795" y="4132231"/>
              <a:ext cx="950940" cy="950940"/>
            </a:xfrm>
            <a:prstGeom prst="ellipse">
              <a:avLst/>
            </a:prstGeom>
            <a:solidFill>
              <a:srgbClr val="84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17" name="Группа 1">
            <a:extLst>
              <a:ext uri="{FF2B5EF4-FFF2-40B4-BE49-F238E27FC236}">
                <a16:creationId xmlns:a16="http://schemas.microsoft.com/office/drawing/2014/main" id="{EB99F44C-5664-48F8-8BD3-A4AC281C9CB0}"/>
              </a:ext>
            </a:extLst>
          </p:cNvPr>
          <p:cNvGrpSpPr/>
          <p:nvPr userDrawn="1"/>
        </p:nvGrpSpPr>
        <p:grpSpPr>
          <a:xfrm>
            <a:off x="2200274" y="3984546"/>
            <a:ext cx="1246310" cy="1246310"/>
            <a:chOff x="2152220" y="3984546"/>
            <a:chExt cx="1246310" cy="1246310"/>
          </a:xfrm>
        </p:grpSpPr>
        <p:sp>
          <p:nvSpPr>
            <p:cNvPr id="18" name="Овал 61">
              <a:extLst>
                <a:ext uri="{FF2B5EF4-FFF2-40B4-BE49-F238E27FC236}">
                  <a16:creationId xmlns:a16="http://schemas.microsoft.com/office/drawing/2014/main" id="{491A8D97-25F7-4863-9A85-A2026A5DC5B6}"/>
                </a:ext>
              </a:extLst>
            </p:cNvPr>
            <p:cNvSpPr/>
            <p:nvPr/>
          </p:nvSpPr>
          <p:spPr>
            <a:xfrm>
              <a:off x="2152220" y="3984546"/>
              <a:ext cx="1246310" cy="124631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Овал 40">
              <a:extLst>
                <a:ext uri="{FF2B5EF4-FFF2-40B4-BE49-F238E27FC236}">
                  <a16:creationId xmlns:a16="http://schemas.microsoft.com/office/drawing/2014/main" id="{E031B426-31C0-44AA-8689-205CE218FD25}"/>
                </a:ext>
              </a:extLst>
            </p:cNvPr>
            <p:cNvSpPr/>
            <p:nvPr/>
          </p:nvSpPr>
          <p:spPr>
            <a:xfrm>
              <a:off x="2299905" y="4132231"/>
              <a:ext cx="950940" cy="950940"/>
            </a:xfrm>
            <a:prstGeom prst="ellipse">
              <a:avLst/>
            </a:prstGeom>
            <a:solidFill>
              <a:srgbClr val="84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21" name="Группа 2">
            <a:extLst>
              <a:ext uri="{FF2B5EF4-FFF2-40B4-BE49-F238E27FC236}">
                <a16:creationId xmlns:a16="http://schemas.microsoft.com/office/drawing/2014/main" id="{5731097E-6ACF-48EC-B383-CAC9DBF64F1E}"/>
              </a:ext>
            </a:extLst>
          </p:cNvPr>
          <p:cNvGrpSpPr/>
          <p:nvPr userDrawn="1"/>
        </p:nvGrpSpPr>
        <p:grpSpPr>
          <a:xfrm>
            <a:off x="5516873" y="3984546"/>
            <a:ext cx="1246310" cy="1246310"/>
            <a:chOff x="5468819" y="3984546"/>
            <a:chExt cx="1246310" cy="1246310"/>
          </a:xfrm>
        </p:grpSpPr>
        <p:sp>
          <p:nvSpPr>
            <p:cNvPr id="22" name="Овал 62">
              <a:extLst>
                <a:ext uri="{FF2B5EF4-FFF2-40B4-BE49-F238E27FC236}">
                  <a16:creationId xmlns:a16="http://schemas.microsoft.com/office/drawing/2014/main" id="{83A42ACA-2626-4356-9D6D-11C3E7955108}"/>
                </a:ext>
              </a:extLst>
            </p:cNvPr>
            <p:cNvSpPr/>
            <p:nvPr/>
          </p:nvSpPr>
          <p:spPr>
            <a:xfrm>
              <a:off x="5468819" y="3984546"/>
              <a:ext cx="1246310" cy="124631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Овал 37">
              <a:extLst>
                <a:ext uri="{FF2B5EF4-FFF2-40B4-BE49-F238E27FC236}">
                  <a16:creationId xmlns:a16="http://schemas.microsoft.com/office/drawing/2014/main" id="{BD07889D-B6B8-454E-B836-D991562451C6}"/>
                </a:ext>
              </a:extLst>
            </p:cNvPr>
            <p:cNvSpPr/>
            <p:nvPr/>
          </p:nvSpPr>
          <p:spPr>
            <a:xfrm>
              <a:off x="5616504" y="4132231"/>
              <a:ext cx="950940" cy="950940"/>
            </a:xfrm>
            <a:prstGeom prst="ellipse">
              <a:avLst/>
            </a:prstGeom>
            <a:solidFill>
              <a:srgbClr val="84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Tree>
    <p:extLst>
      <p:ext uri="{BB962C8B-B14F-4D97-AF65-F5344CB8AC3E}">
        <p14:creationId xmlns:p14="http://schemas.microsoft.com/office/powerpoint/2010/main" val="2620657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 Items - Right Heading">
    <p:spTree>
      <p:nvGrpSpPr>
        <p:cNvPr id="1" name=""/>
        <p:cNvGrpSpPr/>
        <p:nvPr/>
      </p:nvGrpSpPr>
      <p:grpSpPr>
        <a:xfrm>
          <a:off x="0" y="0"/>
          <a:ext cx="0" cy="0"/>
          <a:chOff x="0" y="0"/>
          <a:chExt cx="0" cy="0"/>
        </a:xfrm>
      </p:grpSpPr>
      <p:sp>
        <p:nvSpPr>
          <p:cNvPr id="14" name="Рисунок 13"/>
          <p:cNvSpPr>
            <a:spLocks noGrp="1"/>
          </p:cNvSpPr>
          <p:nvPr>
            <p:ph type="pic" sz="quarter" idx="10"/>
          </p:nvPr>
        </p:nvSpPr>
        <p:spPr>
          <a:xfrm>
            <a:off x="1" y="1"/>
            <a:ext cx="5524500" cy="6858000"/>
          </a:xfrm>
          <a:prstGeom prst="rect">
            <a:avLst/>
          </a:prstGeom>
        </p:spPr>
        <p:txBody>
          <a:bodyPr>
            <a:normAutofit/>
          </a:bodyPr>
          <a:lstStyle>
            <a:lvl1pPr>
              <a:defRPr sz="1200"/>
            </a:lvl1pPr>
          </a:lstStyle>
          <a:p>
            <a:r>
              <a:rPr lang="en-US"/>
              <a:t>Click icon to add picture</a:t>
            </a:r>
            <a:endParaRPr lang="ru-RU" dirty="0"/>
          </a:p>
        </p:txBody>
      </p:sp>
      <p:sp>
        <p:nvSpPr>
          <p:cNvPr id="4" name="Прямоугольник 5">
            <a:extLst>
              <a:ext uri="{FF2B5EF4-FFF2-40B4-BE49-F238E27FC236}">
                <a16:creationId xmlns:a16="http://schemas.microsoft.com/office/drawing/2014/main" id="{AA425D5C-8AEB-4857-81EC-32D45F458400}"/>
              </a:ext>
            </a:extLst>
          </p:cNvPr>
          <p:cNvSpPr/>
          <p:nvPr userDrawn="1"/>
        </p:nvSpPr>
        <p:spPr>
          <a:xfrm>
            <a:off x="5524501" y="0"/>
            <a:ext cx="6667499" cy="6858000"/>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8" name="Прямая соединительная линия 18">
            <a:extLst>
              <a:ext uri="{FF2B5EF4-FFF2-40B4-BE49-F238E27FC236}">
                <a16:creationId xmlns:a16="http://schemas.microsoft.com/office/drawing/2014/main" id="{0658590D-80C2-4E8D-915B-A53320FBCF0C}"/>
              </a:ext>
            </a:extLst>
          </p:cNvPr>
          <p:cNvCxnSpPr/>
          <p:nvPr userDrawn="1"/>
        </p:nvCxnSpPr>
        <p:spPr>
          <a:xfrm>
            <a:off x="6983216" y="4298292"/>
            <a:ext cx="657244" cy="0"/>
          </a:xfrm>
          <a:prstGeom prst="line">
            <a:avLst/>
          </a:prstGeom>
          <a:ln w="34925">
            <a:solidFill>
              <a:schemeClr val="bg1"/>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6733D477-46D7-4AA6-AF94-DA7D81EB3483}"/>
              </a:ext>
            </a:extLst>
          </p:cNvPr>
          <p:cNvSpPr>
            <a:spLocks noGrp="1"/>
          </p:cNvSpPr>
          <p:nvPr>
            <p:ph type="title" hasCustomPrompt="1"/>
          </p:nvPr>
        </p:nvSpPr>
        <p:spPr>
          <a:xfrm>
            <a:off x="6886143" y="2469837"/>
            <a:ext cx="4224336" cy="1462139"/>
          </a:xfrm>
          <a:prstGeom prst="rect">
            <a:avLst/>
          </a:prstGeom>
        </p:spPr>
        <p:txBody>
          <a:bodyPr lIns="0" tIns="0" rIns="0" bIns="0" anchor="t" anchorCtr="0">
            <a:noAutofit/>
          </a:bodyPr>
          <a:lstStyle>
            <a:lvl1pPr algn="l">
              <a:lnSpc>
                <a:spcPts val="4800"/>
              </a:lnSpc>
              <a:defRPr sz="4400" baseline="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Heading here</a:t>
            </a:r>
            <a:endParaRPr lang="en-GB" dirty="0"/>
          </a:p>
        </p:txBody>
      </p:sp>
      <p:sp>
        <p:nvSpPr>
          <p:cNvPr id="13" name="Text Placeholder 27">
            <a:extLst>
              <a:ext uri="{FF2B5EF4-FFF2-40B4-BE49-F238E27FC236}">
                <a16:creationId xmlns:a16="http://schemas.microsoft.com/office/drawing/2014/main" id="{F9490FD1-26A3-4601-965F-8F37E0AAADDB}"/>
              </a:ext>
            </a:extLst>
          </p:cNvPr>
          <p:cNvSpPr>
            <a:spLocks noGrp="1"/>
          </p:cNvSpPr>
          <p:nvPr>
            <p:ph type="body" sz="quarter" idx="26" hasCustomPrompt="1"/>
          </p:nvPr>
        </p:nvSpPr>
        <p:spPr>
          <a:xfrm>
            <a:off x="6870823" y="2087252"/>
            <a:ext cx="4224337" cy="352425"/>
          </a:xfrm>
        </p:spPr>
        <p:txBody>
          <a:bodyPr/>
          <a:lstStyle>
            <a:lvl1pPr marL="0" indent="0" algn="l">
              <a:buNone/>
              <a:defRPr sz="1600">
                <a:solidFill>
                  <a:srgbClr val="C3D600"/>
                </a:solidFill>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 Text Section</a:t>
            </a:r>
            <a:endParaRPr lang="en-GB" dirty="0"/>
          </a:p>
        </p:txBody>
      </p:sp>
      <p:sp>
        <p:nvSpPr>
          <p:cNvPr id="16" name="Text Placeholder 25">
            <a:extLst>
              <a:ext uri="{FF2B5EF4-FFF2-40B4-BE49-F238E27FC236}">
                <a16:creationId xmlns:a16="http://schemas.microsoft.com/office/drawing/2014/main" id="{95D69119-CABE-441A-B7DE-F1639C8E65FA}"/>
              </a:ext>
            </a:extLst>
          </p:cNvPr>
          <p:cNvSpPr>
            <a:spLocks noGrp="1"/>
          </p:cNvSpPr>
          <p:nvPr>
            <p:ph type="body" sz="quarter" idx="28" hasCustomPrompt="1"/>
          </p:nvPr>
        </p:nvSpPr>
        <p:spPr>
          <a:xfrm>
            <a:off x="7799407" y="4178608"/>
            <a:ext cx="2728893" cy="902456"/>
          </a:xfrm>
        </p:spPr>
        <p:txBody>
          <a:bodyPr lIns="0" tIns="0" rIns="0" bIns="0"/>
          <a:lstStyle>
            <a:lvl1pPr marL="0" indent="0" algn="l">
              <a:lnSpc>
                <a:spcPts val="1800"/>
              </a:lnSpc>
              <a:buNone/>
              <a:defRPr sz="11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23" name="Text Placeholder 7">
            <a:extLst>
              <a:ext uri="{FF2B5EF4-FFF2-40B4-BE49-F238E27FC236}">
                <a16:creationId xmlns:a16="http://schemas.microsoft.com/office/drawing/2014/main" id="{12F132D4-6440-44E6-976E-0FEA364ABCB0}"/>
              </a:ext>
            </a:extLst>
          </p:cNvPr>
          <p:cNvSpPr>
            <a:spLocks noGrp="1"/>
          </p:cNvSpPr>
          <p:nvPr>
            <p:ph type="body" sz="quarter" idx="11" hasCustomPrompt="1"/>
          </p:nvPr>
        </p:nvSpPr>
        <p:spPr>
          <a:xfrm>
            <a:off x="2420230" y="1418516"/>
            <a:ext cx="2536825" cy="204941"/>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24" name="Text Placeholder 7">
            <a:extLst>
              <a:ext uri="{FF2B5EF4-FFF2-40B4-BE49-F238E27FC236}">
                <a16:creationId xmlns:a16="http://schemas.microsoft.com/office/drawing/2014/main" id="{C3EB7F15-32C9-4202-BCAD-46D14DCADE52}"/>
              </a:ext>
            </a:extLst>
          </p:cNvPr>
          <p:cNvSpPr>
            <a:spLocks noGrp="1"/>
          </p:cNvSpPr>
          <p:nvPr>
            <p:ph type="body" sz="quarter" idx="12" hasCustomPrompt="1"/>
          </p:nvPr>
        </p:nvSpPr>
        <p:spPr>
          <a:xfrm>
            <a:off x="2420230" y="1777831"/>
            <a:ext cx="2667671" cy="848926"/>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else.</a:t>
            </a:r>
          </a:p>
        </p:txBody>
      </p:sp>
      <p:sp>
        <p:nvSpPr>
          <p:cNvPr id="25" name="Text Placeholder 7">
            <a:extLst>
              <a:ext uri="{FF2B5EF4-FFF2-40B4-BE49-F238E27FC236}">
                <a16:creationId xmlns:a16="http://schemas.microsoft.com/office/drawing/2014/main" id="{234232F4-5D78-42C0-BF27-C36A2413B6E6}"/>
              </a:ext>
            </a:extLst>
          </p:cNvPr>
          <p:cNvSpPr>
            <a:spLocks noGrp="1"/>
          </p:cNvSpPr>
          <p:nvPr>
            <p:ph type="body" sz="quarter" idx="30" hasCustomPrompt="1"/>
          </p:nvPr>
        </p:nvSpPr>
        <p:spPr>
          <a:xfrm>
            <a:off x="2420230" y="3019585"/>
            <a:ext cx="2536825" cy="204941"/>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26" name="Text Placeholder 7">
            <a:extLst>
              <a:ext uri="{FF2B5EF4-FFF2-40B4-BE49-F238E27FC236}">
                <a16:creationId xmlns:a16="http://schemas.microsoft.com/office/drawing/2014/main" id="{CD03B618-F77E-4365-A052-6B407E550F57}"/>
              </a:ext>
            </a:extLst>
          </p:cNvPr>
          <p:cNvSpPr>
            <a:spLocks noGrp="1"/>
          </p:cNvSpPr>
          <p:nvPr>
            <p:ph type="body" sz="quarter" idx="31" hasCustomPrompt="1"/>
          </p:nvPr>
        </p:nvSpPr>
        <p:spPr>
          <a:xfrm>
            <a:off x="2420230" y="3378900"/>
            <a:ext cx="2667671" cy="848926"/>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else.</a:t>
            </a:r>
          </a:p>
        </p:txBody>
      </p:sp>
      <p:sp>
        <p:nvSpPr>
          <p:cNvPr id="29" name="Text Placeholder 7">
            <a:extLst>
              <a:ext uri="{FF2B5EF4-FFF2-40B4-BE49-F238E27FC236}">
                <a16:creationId xmlns:a16="http://schemas.microsoft.com/office/drawing/2014/main" id="{FC43E23F-C3BF-48A9-8E6F-829E6C13130D}"/>
              </a:ext>
            </a:extLst>
          </p:cNvPr>
          <p:cNvSpPr>
            <a:spLocks noGrp="1"/>
          </p:cNvSpPr>
          <p:nvPr>
            <p:ph type="body" sz="quarter" idx="32" hasCustomPrompt="1"/>
          </p:nvPr>
        </p:nvSpPr>
        <p:spPr>
          <a:xfrm>
            <a:off x="2420230" y="4656375"/>
            <a:ext cx="2536825" cy="204941"/>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30" name="Text Placeholder 7">
            <a:extLst>
              <a:ext uri="{FF2B5EF4-FFF2-40B4-BE49-F238E27FC236}">
                <a16:creationId xmlns:a16="http://schemas.microsoft.com/office/drawing/2014/main" id="{46EFF785-F4E7-484B-BEE7-90BD63840983}"/>
              </a:ext>
            </a:extLst>
          </p:cNvPr>
          <p:cNvSpPr>
            <a:spLocks noGrp="1"/>
          </p:cNvSpPr>
          <p:nvPr>
            <p:ph type="body" sz="quarter" idx="33" hasCustomPrompt="1"/>
          </p:nvPr>
        </p:nvSpPr>
        <p:spPr>
          <a:xfrm>
            <a:off x="2420230" y="5015690"/>
            <a:ext cx="2667671" cy="848926"/>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else.</a:t>
            </a:r>
          </a:p>
        </p:txBody>
      </p:sp>
      <p:sp>
        <p:nvSpPr>
          <p:cNvPr id="15" name="Овал 12">
            <a:extLst>
              <a:ext uri="{FF2B5EF4-FFF2-40B4-BE49-F238E27FC236}">
                <a16:creationId xmlns:a16="http://schemas.microsoft.com/office/drawing/2014/main" id="{E4E88C8D-E043-4AE5-B8B5-2AA1E2576F55}"/>
              </a:ext>
            </a:extLst>
          </p:cNvPr>
          <p:cNvSpPr/>
          <p:nvPr userDrawn="1"/>
        </p:nvSpPr>
        <p:spPr>
          <a:xfrm>
            <a:off x="999136" y="1400305"/>
            <a:ext cx="865839" cy="865839"/>
          </a:xfrm>
          <a:prstGeom prst="ellipse">
            <a:avLst/>
          </a:prstGeom>
          <a:noFill/>
          <a:ln w="19050">
            <a:solidFill>
              <a:srgbClr val="BEC0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2C2CDC"/>
              </a:solidFill>
            </a:endParaRPr>
          </a:p>
        </p:txBody>
      </p:sp>
      <p:sp>
        <p:nvSpPr>
          <p:cNvPr id="17" name="Овал 16">
            <a:extLst>
              <a:ext uri="{FF2B5EF4-FFF2-40B4-BE49-F238E27FC236}">
                <a16:creationId xmlns:a16="http://schemas.microsoft.com/office/drawing/2014/main" id="{22E2E194-BD7C-429C-A1B3-DDD1992F4269}"/>
              </a:ext>
            </a:extLst>
          </p:cNvPr>
          <p:cNvSpPr/>
          <p:nvPr userDrawn="1"/>
        </p:nvSpPr>
        <p:spPr>
          <a:xfrm>
            <a:off x="1014118" y="3009274"/>
            <a:ext cx="865839" cy="865839"/>
          </a:xfrm>
          <a:prstGeom prst="ellipse">
            <a:avLst/>
          </a:prstGeom>
          <a:noFill/>
          <a:ln w="19050">
            <a:solidFill>
              <a:srgbClr val="BEC0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3737DD"/>
              </a:solidFill>
            </a:endParaRPr>
          </a:p>
        </p:txBody>
      </p:sp>
      <p:sp>
        <p:nvSpPr>
          <p:cNvPr id="18" name="Овал 20">
            <a:extLst>
              <a:ext uri="{FF2B5EF4-FFF2-40B4-BE49-F238E27FC236}">
                <a16:creationId xmlns:a16="http://schemas.microsoft.com/office/drawing/2014/main" id="{BD37A852-17D6-4835-B992-FAFFD7EECF56}"/>
              </a:ext>
            </a:extLst>
          </p:cNvPr>
          <p:cNvSpPr/>
          <p:nvPr userDrawn="1"/>
        </p:nvSpPr>
        <p:spPr>
          <a:xfrm>
            <a:off x="1027711" y="4611745"/>
            <a:ext cx="865839" cy="865839"/>
          </a:xfrm>
          <a:prstGeom prst="ellipse">
            <a:avLst/>
          </a:prstGeom>
          <a:noFill/>
          <a:ln w="19050">
            <a:solidFill>
              <a:srgbClr val="BEC0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3737DD"/>
              </a:solidFill>
            </a:endParaRPr>
          </a:p>
        </p:txBody>
      </p:sp>
    </p:spTree>
    <p:extLst>
      <p:ext uri="{BB962C8B-B14F-4D97-AF65-F5344CB8AC3E}">
        <p14:creationId xmlns:p14="http://schemas.microsoft.com/office/powerpoint/2010/main" val="3658836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V">
    <p:spTree>
      <p:nvGrpSpPr>
        <p:cNvPr id="1" name=""/>
        <p:cNvGrpSpPr/>
        <p:nvPr/>
      </p:nvGrpSpPr>
      <p:grpSpPr>
        <a:xfrm>
          <a:off x="0" y="0"/>
          <a:ext cx="0" cy="0"/>
          <a:chOff x="0" y="0"/>
          <a:chExt cx="0" cy="0"/>
        </a:xfrm>
      </p:grpSpPr>
      <p:sp>
        <p:nvSpPr>
          <p:cNvPr id="2" name="Прямоугольник 1"/>
          <p:cNvSpPr/>
          <p:nvPr userDrawn="1"/>
        </p:nvSpPr>
        <p:spPr>
          <a:xfrm>
            <a:off x="0" y="0"/>
            <a:ext cx="4993105" cy="6858000"/>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Рисунок 11"/>
          <p:cNvSpPr>
            <a:spLocks noGrp="1"/>
          </p:cNvSpPr>
          <p:nvPr>
            <p:ph type="pic" sz="quarter" idx="11"/>
          </p:nvPr>
        </p:nvSpPr>
        <p:spPr>
          <a:xfrm>
            <a:off x="3416970" y="1022683"/>
            <a:ext cx="4066674" cy="4812633"/>
          </a:xfrm>
          <a:prstGeom prst="rect">
            <a:avLst/>
          </a:prstGeom>
        </p:spPr>
        <p:txBody>
          <a:bodyPr>
            <a:normAutofit/>
          </a:bodyPr>
          <a:lstStyle>
            <a:lvl1pPr>
              <a:defRPr sz="1200"/>
            </a:lvl1pPr>
          </a:lstStyle>
          <a:p>
            <a:r>
              <a:rPr lang="en-US"/>
              <a:t>Click icon to add picture</a:t>
            </a:r>
            <a:endParaRPr lang="ru-RU" dirty="0"/>
          </a:p>
        </p:txBody>
      </p:sp>
      <p:sp>
        <p:nvSpPr>
          <p:cNvPr id="11" name="Rectangle 10">
            <a:extLst>
              <a:ext uri="{FF2B5EF4-FFF2-40B4-BE49-F238E27FC236}">
                <a16:creationId xmlns:a16="http://schemas.microsoft.com/office/drawing/2014/main" id="{178473A8-DA33-44D1-A38D-346372F0A465}"/>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0C2786A3-4DA9-4E2D-B842-DE7F9A93C582}"/>
              </a:ext>
            </a:extLst>
          </p:cNvPr>
          <p:cNvSpPr>
            <a:spLocks noGrp="1"/>
          </p:cNvSpPr>
          <p:nvPr>
            <p:ph type="title" hasCustomPrompt="1"/>
          </p:nvPr>
        </p:nvSpPr>
        <p:spPr>
          <a:xfrm>
            <a:off x="401041" y="5045735"/>
            <a:ext cx="4193699" cy="1521176"/>
          </a:xfrm>
          <a:prstGeom prst="rect">
            <a:avLst/>
          </a:prstGeom>
        </p:spPr>
        <p:txBody>
          <a:bodyPr lIns="0" tIns="0" rIns="0" bIns="0" anchor="t" anchorCtr="0">
            <a:noAutofit/>
          </a:bodyPr>
          <a:lstStyle>
            <a:lvl1pPr algn="l">
              <a:lnSpc>
                <a:spcPts val="4800"/>
              </a:lnSpc>
              <a:defRPr sz="4400" baseline="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Name</a:t>
            </a:r>
            <a:br>
              <a:rPr lang="en-US" dirty="0"/>
            </a:br>
            <a:r>
              <a:rPr lang="en-US" dirty="0"/>
              <a:t>Surname</a:t>
            </a:r>
            <a:endParaRPr lang="en-GB" dirty="0"/>
          </a:p>
        </p:txBody>
      </p:sp>
      <p:sp>
        <p:nvSpPr>
          <p:cNvPr id="14" name="Text Placeholder 27">
            <a:extLst>
              <a:ext uri="{FF2B5EF4-FFF2-40B4-BE49-F238E27FC236}">
                <a16:creationId xmlns:a16="http://schemas.microsoft.com/office/drawing/2014/main" id="{454F39B3-08F3-42D7-A95F-CF103D24B773}"/>
              </a:ext>
            </a:extLst>
          </p:cNvPr>
          <p:cNvSpPr>
            <a:spLocks noGrp="1"/>
          </p:cNvSpPr>
          <p:nvPr>
            <p:ph type="body" sz="quarter" idx="26" hasCustomPrompt="1"/>
          </p:nvPr>
        </p:nvSpPr>
        <p:spPr>
          <a:xfrm>
            <a:off x="385722" y="4663149"/>
            <a:ext cx="4224337" cy="352425"/>
          </a:xfrm>
        </p:spPr>
        <p:txBody>
          <a:bodyPr lIns="0" tIns="0" rIns="0" bIns="0"/>
          <a:lstStyle>
            <a:lvl1pPr marL="0" indent="0" algn="l">
              <a:buNone/>
              <a:defRPr sz="1600">
                <a:solidFill>
                  <a:srgbClr val="C3D600"/>
                </a:solidFill>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 Team</a:t>
            </a:r>
            <a:endParaRPr lang="en-GB" dirty="0"/>
          </a:p>
        </p:txBody>
      </p:sp>
      <p:sp>
        <p:nvSpPr>
          <p:cNvPr id="15" name="Text Placeholder 25">
            <a:extLst>
              <a:ext uri="{FF2B5EF4-FFF2-40B4-BE49-F238E27FC236}">
                <a16:creationId xmlns:a16="http://schemas.microsoft.com/office/drawing/2014/main" id="{D544E319-74EA-4C29-A801-6995AD85C38C}"/>
              </a:ext>
            </a:extLst>
          </p:cNvPr>
          <p:cNvSpPr>
            <a:spLocks noGrp="1"/>
          </p:cNvSpPr>
          <p:nvPr>
            <p:ph type="body" sz="quarter" idx="28" hasCustomPrompt="1"/>
          </p:nvPr>
        </p:nvSpPr>
        <p:spPr>
          <a:xfrm>
            <a:off x="8009035" y="2064168"/>
            <a:ext cx="3090766" cy="3092032"/>
          </a:xfrm>
        </p:spPr>
        <p:txBody>
          <a:bodyPr lIns="0" tIns="0" rIns="0" bIns="0"/>
          <a:lstStyle>
            <a:lvl1pPr marL="0" indent="0" algn="l">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a:t>
            </a: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a:t>
            </a:r>
          </a:p>
          <a:p>
            <a:pPr lvl="0"/>
            <a:r>
              <a:rPr lang="en-US" dirty="0" err="1"/>
              <a:t>Praesent</a:t>
            </a:r>
            <a:r>
              <a:rPr lang="en-US" dirty="0"/>
              <a:t> sed </a:t>
            </a:r>
            <a:r>
              <a:rPr lang="en-US" dirty="0" err="1"/>
              <a:t>neque</a:t>
            </a:r>
            <a:r>
              <a:rPr lang="en-US" dirty="0"/>
              <a:t> </a:t>
            </a:r>
            <a:r>
              <a:rPr lang="en-US" dirty="0" err="1"/>
              <a:t>quis</a:t>
            </a:r>
            <a:r>
              <a:rPr lang="en-US" dirty="0"/>
              <a:t> </a:t>
            </a:r>
            <a:r>
              <a:rPr lang="en-US" dirty="0" err="1"/>
              <a:t>mauris</a:t>
            </a:r>
            <a:r>
              <a:rPr lang="en-US" dirty="0"/>
              <a:t> </a:t>
            </a:r>
            <a:r>
              <a:rPr lang="en-US" dirty="0" err="1"/>
              <a:t>luctus</a:t>
            </a:r>
            <a:r>
              <a:rPr lang="en-US" dirty="0"/>
              <a:t> </a:t>
            </a:r>
            <a:r>
              <a:rPr lang="en-US" dirty="0" err="1"/>
              <a:t>commodo</a:t>
            </a:r>
            <a:r>
              <a:rPr lang="en-US" dirty="0"/>
              <a:t>. Morbi vitae dui. </a:t>
            </a: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a:t>
            </a:r>
          </a:p>
          <a:p>
            <a:pPr lvl="0"/>
            <a:r>
              <a:rPr lang="en-US" dirty="0"/>
              <a:t>Nunc ac nisi sem. Cras in </a:t>
            </a:r>
            <a:r>
              <a:rPr lang="en-US" dirty="0" err="1"/>
              <a:t>justo</a:t>
            </a:r>
            <a:r>
              <a:rPr lang="en-US" dirty="0"/>
              <a:t> sit </a:t>
            </a:r>
            <a:r>
              <a:rPr lang="en-US" dirty="0" err="1"/>
              <a:t>amet</a:t>
            </a:r>
            <a:r>
              <a:rPr lang="en-US" dirty="0"/>
              <a:t> </a:t>
            </a:r>
            <a:r>
              <a:rPr lang="en-US" dirty="0" err="1"/>
              <a:t>urna</a:t>
            </a:r>
            <a:r>
              <a:rPr lang="en-US" dirty="0"/>
              <a:t> </a:t>
            </a:r>
            <a:r>
              <a:rPr lang="en-US" dirty="0" err="1"/>
              <a:t>scelerisque</a:t>
            </a:r>
            <a:r>
              <a:rPr lang="en-US" dirty="0"/>
              <a:t> </a:t>
            </a:r>
            <a:r>
              <a:rPr lang="en-US" dirty="0" err="1"/>
              <a:t>ornare</a:t>
            </a:r>
            <a:r>
              <a:rPr lang="en-US" dirty="0"/>
              <a:t> </a:t>
            </a:r>
            <a:r>
              <a:rPr lang="en-US" dirty="0" err="1"/>
              <a:t>ut</a:t>
            </a:r>
            <a:r>
              <a:rPr lang="en-US" dirty="0"/>
              <a:t> at ipsum. </a:t>
            </a:r>
            <a:r>
              <a:rPr lang="en-US" dirty="0" err="1"/>
              <a:t>Mauris</a:t>
            </a:r>
            <a:r>
              <a:rPr lang="en-US" dirty="0"/>
              <a:t> </a:t>
            </a:r>
            <a:r>
              <a:rPr lang="en-US" dirty="0" err="1"/>
              <a:t>ullamcorper</a:t>
            </a:r>
            <a:r>
              <a:rPr lang="en-US" dirty="0"/>
              <a:t> </a:t>
            </a:r>
            <a:r>
              <a:rPr lang="en-US" dirty="0" err="1"/>
              <a:t>sem</a:t>
            </a:r>
            <a:r>
              <a:rPr lang="en-US" dirty="0"/>
              <a:t> </a:t>
            </a:r>
            <a:r>
              <a:rPr lang="en-US" dirty="0" err="1"/>
              <a:t>malesuada</a:t>
            </a:r>
            <a:r>
              <a:rPr lang="en-US" dirty="0"/>
              <a:t> semper </a:t>
            </a:r>
            <a:r>
              <a:rPr lang="en-US" dirty="0" err="1"/>
              <a:t>sodales</a:t>
            </a:r>
            <a:r>
              <a:rPr lang="en-US" dirty="0"/>
              <a:t>. </a:t>
            </a:r>
            <a:r>
              <a:rPr lang="en-US" dirty="0" err="1"/>
              <a:t>Fusce</a:t>
            </a:r>
            <a:r>
              <a:rPr lang="en-US" dirty="0"/>
              <a:t> </a:t>
            </a:r>
            <a:r>
              <a:rPr lang="en-US" dirty="0" err="1"/>
              <a:t>fringilla</a:t>
            </a:r>
            <a:r>
              <a:rPr lang="en-US" dirty="0"/>
              <a:t> </a:t>
            </a:r>
            <a:r>
              <a:rPr lang="en-US" dirty="0" err="1"/>
              <a:t>vulputate</a:t>
            </a:r>
            <a:r>
              <a:rPr lang="en-US" dirty="0"/>
              <a:t> </a:t>
            </a:r>
            <a:r>
              <a:rPr lang="en-US" dirty="0" err="1"/>
              <a:t>nisl</a:t>
            </a:r>
            <a:r>
              <a:rPr lang="en-US" dirty="0"/>
              <a:t> sed </a:t>
            </a:r>
            <a:r>
              <a:rPr lang="en-US" dirty="0" err="1"/>
              <a:t>suscipit</a:t>
            </a:r>
            <a:r>
              <a:rPr lang="en-US" dirty="0"/>
              <a:t>. </a:t>
            </a:r>
          </a:p>
        </p:txBody>
      </p:sp>
      <p:sp>
        <p:nvSpPr>
          <p:cNvPr id="16" name="Text Placeholder 25">
            <a:extLst>
              <a:ext uri="{FF2B5EF4-FFF2-40B4-BE49-F238E27FC236}">
                <a16:creationId xmlns:a16="http://schemas.microsoft.com/office/drawing/2014/main" id="{950C3ACC-D926-402D-872E-9BD3A48897EE}"/>
              </a:ext>
            </a:extLst>
          </p:cNvPr>
          <p:cNvSpPr>
            <a:spLocks noGrp="1"/>
          </p:cNvSpPr>
          <p:nvPr>
            <p:ph type="body" sz="quarter" idx="29" hasCustomPrompt="1"/>
          </p:nvPr>
        </p:nvSpPr>
        <p:spPr>
          <a:xfrm>
            <a:off x="8009035" y="1594071"/>
            <a:ext cx="3090766" cy="338343"/>
          </a:xfrm>
        </p:spPr>
        <p:txBody>
          <a:bodyPr lIns="0" tIns="0" rIns="0" bIns="0"/>
          <a:lstStyle>
            <a:lvl1pPr marL="0" indent="0" algn="l">
              <a:lnSpc>
                <a:spcPts val="1800"/>
              </a:lnSpc>
              <a:buNone/>
              <a:defRPr sz="1100">
                <a:solidFill>
                  <a:srgbClr val="343A42"/>
                </a:solidFill>
                <a:latin typeface="Inter Extra Bold" panose="02000903000000020004" pitchFamily="50" charset="0"/>
                <a:ea typeface="Inter Extra Bold" panose="02000903000000020004" pitchFamily="50" charset="0"/>
                <a:cs typeface="Inter Extra Bold" panose="020009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17" name="Text Placeholder 25">
            <a:extLst>
              <a:ext uri="{FF2B5EF4-FFF2-40B4-BE49-F238E27FC236}">
                <a16:creationId xmlns:a16="http://schemas.microsoft.com/office/drawing/2014/main" id="{3060CB0B-04F0-4485-A9E1-56E07669A4ED}"/>
              </a:ext>
            </a:extLst>
          </p:cNvPr>
          <p:cNvSpPr>
            <a:spLocks noGrp="1"/>
          </p:cNvSpPr>
          <p:nvPr>
            <p:ph type="body" sz="quarter" idx="30" hasCustomPrompt="1"/>
          </p:nvPr>
        </p:nvSpPr>
        <p:spPr>
          <a:xfrm>
            <a:off x="1519294" y="1814514"/>
            <a:ext cx="2381844" cy="511342"/>
          </a:xfrm>
          <a:solidFill>
            <a:schemeClr val="tx1">
              <a:lumMod val="50000"/>
              <a:lumOff val="50000"/>
            </a:schemeClr>
          </a:solidFill>
        </p:spPr>
        <p:txBody>
          <a:bodyPr lIns="0" tIns="0" rIns="0" bIns="0" anchor="ctr" anchorCtr="0"/>
          <a:lstStyle>
            <a:lvl1pPr marL="0" indent="0" algn="ctr">
              <a:lnSpc>
                <a:spcPts val="1800"/>
              </a:lnSpc>
              <a:buNone/>
              <a:defRPr sz="1600">
                <a:solidFill>
                  <a:schemeClr val="bg1"/>
                </a:solidFill>
                <a:latin typeface="Inter Extra Bold" panose="02000903000000020004" pitchFamily="50" charset="0"/>
                <a:ea typeface="Inter Extra Bold" panose="02000903000000020004" pitchFamily="50" charset="0"/>
                <a:cs typeface="Inter Extra Bold" panose="020009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Tree>
    <p:extLst>
      <p:ext uri="{BB962C8B-B14F-4D97-AF65-F5344CB8AC3E}">
        <p14:creationId xmlns:p14="http://schemas.microsoft.com/office/powerpoint/2010/main" val="112679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V Skills">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3084513" cy="6858000"/>
          </a:xfrm>
        </p:spPr>
        <p:txBody>
          <a:bodyPr>
            <a:normAutofit/>
          </a:bodyPr>
          <a:lstStyle>
            <a:lvl1pPr>
              <a:defRPr sz="1200"/>
            </a:lvl1pPr>
          </a:lstStyle>
          <a:p>
            <a:r>
              <a:rPr lang="en-US" noProof="0"/>
              <a:t>Click icon to add picture</a:t>
            </a:r>
            <a:endParaRPr lang="en-GB" noProof="0"/>
          </a:p>
        </p:txBody>
      </p:sp>
      <p:sp>
        <p:nvSpPr>
          <p:cNvPr id="6" name="Rectangle 5">
            <a:extLst>
              <a:ext uri="{FF2B5EF4-FFF2-40B4-BE49-F238E27FC236}">
                <a16:creationId xmlns:a16="http://schemas.microsoft.com/office/drawing/2014/main" id="{25A496AB-F4D7-4090-9434-ACE5384F321D}"/>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sp>
        <p:nvSpPr>
          <p:cNvPr id="9" name="Прямоугольник 6">
            <a:extLst>
              <a:ext uri="{FF2B5EF4-FFF2-40B4-BE49-F238E27FC236}">
                <a16:creationId xmlns:a16="http://schemas.microsoft.com/office/drawing/2014/main" id="{1C332DC8-4716-4A0A-9C09-DDC02568819F}"/>
              </a:ext>
            </a:extLst>
          </p:cNvPr>
          <p:cNvSpPr/>
          <p:nvPr userDrawn="1"/>
        </p:nvSpPr>
        <p:spPr>
          <a:xfrm>
            <a:off x="3084513" y="0"/>
            <a:ext cx="2374591" cy="6858000"/>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Овал 42">
            <a:extLst>
              <a:ext uri="{FF2B5EF4-FFF2-40B4-BE49-F238E27FC236}">
                <a16:creationId xmlns:a16="http://schemas.microsoft.com/office/drawing/2014/main" id="{B594D8A7-BADF-4302-945B-A145B2BC2A5D}"/>
              </a:ext>
            </a:extLst>
          </p:cNvPr>
          <p:cNvSpPr/>
          <p:nvPr/>
        </p:nvSpPr>
        <p:spPr>
          <a:xfrm>
            <a:off x="6743203" y="3744563"/>
            <a:ext cx="850910" cy="850910"/>
          </a:xfrm>
          <a:prstGeom prst="ellipse">
            <a:avLst/>
          </a:prstGeom>
          <a:noFill/>
          <a:ln w="19050">
            <a:solidFill>
              <a:srgbClr val="BEC0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dirty="0"/>
          </a:p>
        </p:txBody>
      </p:sp>
      <p:sp>
        <p:nvSpPr>
          <p:cNvPr id="29" name="Овал 47">
            <a:extLst>
              <a:ext uri="{FF2B5EF4-FFF2-40B4-BE49-F238E27FC236}">
                <a16:creationId xmlns:a16="http://schemas.microsoft.com/office/drawing/2014/main" id="{535C02D6-65F0-4A88-879A-AA770BAC1F86}"/>
              </a:ext>
            </a:extLst>
          </p:cNvPr>
          <p:cNvSpPr/>
          <p:nvPr/>
        </p:nvSpPr>
        <p:spPr>
          <a:xfrm>
            <a:off x="6743203" y="5005467"/>
            <a:ext cx="850910" cy="850910"/>
          </a:xfrm>
          <a:prstGeom prst="ellipse">
            <a:avLst/>
          </a:prstGeom>
          <a:noFill/>
          <a:ln w="19050">
            <a:solidFill>
              <a:srgbClr val="BEC0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dirty="0"/>
          </a:p>
        </p:txBody>
      </p:sp>
      <p:sp>
        <p:nvSpPr>
          <p:cNvPr id="33" name="Text Placeholder 5">
            <a:extLst>
              <a:ext uri="{FF2B5EF4-FFF2-40B4-BE49-F238E27FC236}">
                <a16:creationId xmlns:a16="http://schemas.microsoft.com/office/drawing/2014/main" id="{FE86FFC0-301D-4049-A99E-5FA4BB0AD83F}"/>
              </a:ext>
            </a:extLst>
          </p:cNvPr>
          <p:cNvSpPr>
            <a:spLocks noGrp="1"/>
          </p:cNvSpPr>
          <p:nvPr>
            <p:ph type="body" sz="quarter" idx="11" hasCustomPrompt="1"/>
          </p:nvPr>
        </p:nvSpPr>
        <p:spPr>
          <a:xfrm>
            <a:off x="6759232" y="1013685"/>
            <a:ext cx="4114800" cy="311313"/>
          </a:xfrm>
        </p:spPr>
        <p:txBody>
          <a:bodyPr/>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34" name="Title 1">
            <a:extLst>
              <a:ext uri="{FF2B5EF4-FFF2-40B4-BE49-F238E27FC236}">
                <a16:creationId xmlns:a16="http://schemas.microsoft.com/office/drawing/2014/main" id="{9B6A1BF8-6ADC-4D88-BE65-1638262E5C0C}"/>
              </a:ext>
            </a:extLst>
          </p:cNvPr>
          <p:cNvSpPr>
            <a:spLocks noGrp="1"/>
          </p:cNvSpPr>
          <p:nvPr>
            <p:ph type="title" hasCustomPrompt="1"/>
          </p:nvPr>
        </p:nvSpPr>
        <p:spPr>
          <a:xfrm>
            <a:off x="6759232" y="1324998"/>
            <a:ext cx="4660901" cy="717713"/>
          </a:xfrm>
          <a:prstGeom prst="rect">
            <a:avLst/>
          </a:prstGeom>
        </p:spPr>
        <p:txBody>
          <a:bodyPr lIns="0" tIns="0" rIns="0" bIns="0">
            <a:noAutofit/>
          </a:bodyPr>
          <a:lstStyle>
            <a:lvl1pPr algn="l">
              <a:defRPr sz="440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Name Surname</a:t>
            </a:r>
            <a:endParaRPr lang="en-GB" dirty="0"/>
          </a:p>
        </p:txBody>
      </p:sp>
      <p:sp>
        <p:nvSpPr>
          <p:cNvPr id="37" name="Text Placeholder 7">
            <a:extLst>
              <a:ext uri="{FF2B5EF4-FFF2-40B4-BE49-F238E27FC236}">
                <a16:creationId xmlns:a16="http://schemas.microsoft.com/office/drawing/2014/main" id="{AC7E8EEF-51C2-47BC-B181-B84522787896}"/>
              </a:ext>
            </a:extLst>
          </p:cNvPr>
          <p:cNvSpPr>
            <a:spLocks noGrp="1"/>
          </p:cNvSpPr>
          <p:nvPr>
            <p:ph type="body" sz="quarter" idx="12" hasCustomPrompt="1"/>
          </p:nvPr>
        </p:nvSpPr>
        <p:spPr>
          <a:xfrm>
            <a:off x="7980871" y="3797226"/>
            <a:ext cx="2536825" cy="204941"/>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38" name="Text Placeholder 7">
            <a:extLst>
              <a:ext uri="{FF2B5EF4-FFF2-40B4-BE49-F238E27FC236}">
                <a16:creationId xmlns:a16="http://schemas.microsoft.com/office/drawing/2014/main" id="{E690C65B-0A9A-4527-8C13-C7CF272A068E}"/>
              </a:ext>
            </a:extLst>
          </p:cNvPr>
          <p:cNvSpPr>
            <a:spLocks noGrp="1"/>
          </p:cNvSpPr>
          <p:nvPr>
            <p:ph type="body" sz="quarter" idx="13" hasCustomPrompt="1"/>
          </p:nvPr>
        </p:nvSpPr>
        <p:spPr>
          <a:xfrm>
            <a:off x="7980871" y="4156541"/>
            <a:ext cx="2667671" cy="592929"/>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euismd</a:t>
            </a:r>
            <a:r>
              <a:rPr lang="en-US" dirty="0"/>
              <a:t> else. </a:t>
            </a:r>
            <a:r>
              <a:rPr lang="en-US" dirty="0" err="1"/>
              <a:t>Nulla</a:t>
            </a:r>
            <a:r>
              <a:rPr lang="en-US" dirty="0"/>
              <a:t>.</a:t>
            </a:r>
          </a:p>
        </p:txBody>
      </p:sp>
      <p:sp>
        <p:nvSpPr>
          <p:cNvPr id="39" name="Text Placeholder 7">
            <a:extLst>
              <a:ext uri="{FF2B5EF4-FFF2-40B4-BE49-F238E27FC236}">
                <a16:creationId xmlns:a16="http://schemas.microsoft.com/office/drawing/2014/main" id="{619D16D7-F7C1-44EF-B9FB-11F727DC985D}"/>
              </a:ext>
            </a:extLst>
          </p:cNvPr>
          <p:cNvSpPr>
            <a:spLocks noGrp="1"/>
          </p:cNvSpPr>
          <p:nvPr>
            <p:ph type="body" sz="quarter" idx="14" hasCustomPrompt="1"/>
          </p:nvPr>
        </p:nvSpPr>
        <p:spPr>
          <a:xfrm>
            <a:off x="7980871" y="5043567"/>
            <a:ext cx="2536825" cy="204941"/>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40" name="Text Placeholder 7">
            <a:extLst>
              <a:ext uri="{FF2B5EF4-FFF2-40B4-BE49-F238E27FC236}">
                <a16:creationId xmlns:a16="http://schemas.microsoft.com/office/drawing/2014/main" id="{D2732B30-478E-4D63-95A6-755F3B5C2A17}"/>
              </a:ext>
            </a:extLst>
          </p:cNvPr>
          <p:cNvSpPr>
            <a:spLocks noGrp="1"/>
          </p:cNvSpPr>
          <p:nvPr>
            <p:ph type="body" sz="quarter" idx="15" hasCustomPrompt="1"/>
          </p:nvPr>
        </p:nvSpPr>
        <p:spPr>
          <a:xfrm>
            <a:off x="7980871" y="5402882"/>
            <a:ext cx="2667671" cy="592929"/>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euismd</a:t>
            </a:r>
            <a:r>
              <a:rPr lang="en-US" dirty="0"/>
              <a:t> else. </a:t>
            </a:r>
            <a:r>
              <a:rPr lang="en-US" dirty="0" err="1"/>
              <a:t>Nulla</a:t>
            </a:r>
            <a:r>
              <a:rPr lang="en-US" dirty="0"/>
              <a:t>.</a:t>
            </a:r>
          </a:p>
        </p:txBody>
      </p:sp>
      <p:sp>
        <p:nvSpPr>
          <p:cNvPr id="41" name="Text Placeholder 7">
            <a:extLst>
              <a:ext uri="{FF2B5EF4-FFF2-40B4-BE49-F238E27FC236}">
                <a16:creationId xmlns:a16="http://schemas.microsoft.com/office/drawing/2014/main" id="{CEBB7017-01FD-4A77-9DB7-EC0DA80E1FD5}"/>
              </a:ext>
            </a:extLst>
          </p:cNvPr>
          <p:cNvSpPr>
            <a:spLocks noGrp="1"/>
          </p:cNvSpPr>
          <p:nvPr>
            <p:ph type="body" sz="quarter" idx="16" hasCustomPrompt="1"/>
          </p:nvPr>
        </p:nvSpPr>
        <p:spPr>
          <a:xfrm>
            <a:off x="6844173" y="3828836"/>
            <a:ext cx="648970" cy="749230"/>
          </a:xfrm>
        </p:spPr>
        <p:txBody>
          <a:bodyPr lIns="0" tIns="0" rIns="0" bIns="0" anchor="ctr" anchorCtr="0"/>
          <a:lstStyle>
            <a:lvl1pPr marL="0" indent="0" algn="ctr">
              <a:buNone/>
              <a:defRPr sz="18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87%</a:t>
            </a:r>
            <a:endParaRPr lang="en-GB" dirty="0"/>
          </a:p>
        </p:txBody>
      </p:sp>
      <p:sp>
        <p:nvSpPr>
          <p:cNvPr id="42" name="Text Placeholder 7">
            <a:extLst>
              <a:ext uri="{FF2B5EF4-FFF2-40B4-BE49-F238E27FC236}">
                <a16:creationId xmlns:a16="http://schemas.microsoft.com/office/drawing/2014/main" id="{86E9C3AA-FAD1-41FE-B119-A0FCEFE61C22}"/>
              </a:ext>
            </a:extLst>
          </p:cNvPr>
          <p:cNvSpPr>
            <a:spLocks noGrp="1"/>
          </p:cNvSpPr>
          <p:nvPr>
            <p:ph type="body" sz="quarter" idx="17" hasCustomPrompt="1"/>
          </p:nvPr>
        </p:nvSpPr>
        <p:spPr>
          <a:xfrm>
            <a:off x="6844173" y="5074336"/>
            <a:ext cx="648970" cy="749230"/>
          </a:xfrm>
        </p:spPr>
        <p:txBody>
          <a:bodyPr lIns="0" tIns="0" rIns="0" bIns="0" anchor="ctr" anchorCtr="0"/>
          <a:lstStyle>
            <a:lvl1pPr marL="0" indent="0" algn="ctr">
              <a:buNone/>
              <a:defRPr sz="18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97%</a:t>
            </a:r>
            <a:endParaRPr lang="en-GB" dirty="0"/>
          </a:p>
        </p:txBody>
      </p:sp>
      <p:sp>
        <p:nvSpPr>
          <p:cNvPr id="43" name="Text Placeholder 7">
            <a:extLst>
              <a:ext uri="{FF2B5EF4-FFF2-40B4-BE49-F238E27FC236}">
                <a16:creationId xmlns:a16="http://schemas.microsoft.com/office/drawing/2014/main" id="{DA48A2A6-40E0-4D88-B817-8DED02A45F46}"/>
              </a:ext>
            </a:extLst>
          </p:cNvPr>
          <p:cNvSpPr>
            <a:spLocks noGrp="1"/>
          </p:cNvSpPr>
          <p:nvPr>
            <p:ph type="body" sz="quarter" idx="18" hasCustomPrompt="1"/>
          </p:nvPr>
        </p:nvSpPr>
        <p:spPr>
          <a:xfrm>
            <a:off x="6759232" y="2111580"/>
            <a:ext cx="4114800" cy="1423159"/>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a:t>
            </a:r>
          </a:p>
          <a:p>
            <a:pPr lvl="0"/>
            <a:r>
              <a:rPr lang="en-US" dirty="0" err="1"/>
              <a:t>Praesent</a:t>
            </a:r>
            <a:r>
              <a:rPr lang="en-US" dirty="0"/>
              <a:t> sed </a:t>
            </a:r>
            <a:r>
              <a:rPr lang="en-US" dirty="0" err="1"/>
              <a:t>neque</a:t>
            </a:r>
            <a:r>
              <a:rPr lang="en-US" dirty="0"/>
              <a:t> </a:t>
            </a:r>
            <a:r>
              <a:rPr lang="en-US" dirty="0" err="1"/>
              <a:t>quis</a:t>
            </a:r>
            <a:r>
              <a:rPr lang="en-US" dirty="0"/>
              <a:t> </a:t>
            </a:r>
            <a:r>
              <a:rPr lang="en-US" dirty="0" err="1"/>
              <a:t>mauris</a:t>
            </a:r>
            <a:r>
              <a:rPr lang="en-US" dirty="0"/>
              <a:t> </a:t>
            </a:r>
            <a:r>
              <a:rPr lang="en-US" dirty="0" err="1"/>
              <a:t>luctus</a:t>
            </a:r>
            <a:r>
              <a:rPr lang="en-US" dirty="0"/>
              <a:t> </a:t>
            </a:r>
            <a:r>
              <a:rPr lang="en-US" dirty="0" err="1"/>
              <a:t>commodo</a:t>
            </a:r>
            <a:r>
              <a:rPr lang="en-US" dirty="0"/>
              <a:t>. Morbi vitae dui. </a:t>
            </a: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a:t>
            </a:r>
          </a:p>
        </p:txBody>
      </p:sp>
    </p:spTree>
    <p:extLst>
      <p:ext uri="{BB962C8B-B14F-4D97-AF65-F5344CB8AC3E}">
        <p14:creationId xmlns:p14="http://schemas.microsoft.com/office/powerpoint/2010/main" val="1166662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am 1">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0"/>
            <a:ext cx="6100011" cy="6858000"/>
          </a:xfrm>
          <a:prstGeom prst="rect">
            <a:avLst/>
          </a:prstGeom>
        </p:spPr>
        <p:txBody>
          <a:bodyPr>
            <a:normAutofit/>
          </a:bodyPr>
          <a:lstStyle>
            <a:lvl1pPr>
              <a:defRPr sz="1200"/>
            </a:lvl1pPr>
          </a:lstStyle>
          <a:p>
            <a:r>
              <a:rPr lang="en-US"/>
              <a:t>Click icon to add picture</a:t>
            </a:r>
            <a:endParaRPr lang="ru-RU" dirty="0"/>
          </a:p>
        </p:txBody>
      </p:sp>
      <p:sp>
        <p:nvSpPr>
          <p:cNvPr id="5" name="Рисунок 4"/>
          <p:cNvSpPr>
            <a:spLocks noGrp="1"/>
          </p:cNvSpPr>
          <p:nvPr>
            <p:ph type="pic" sz="quarter" idx="11"/>
          </p:nvPr>
        </p:nvSpPr>
        <p:spPr>
          <a:xfrm>
            <a:off x="6653462" y="354563"/>
            <a:ext cx="1455988" cy="1899536"/>
          </a:xfrm>
          <a:prstGeom prst="rect">
            <a:avLst/>
          </a:prstGeom>
        </p:spPr>
        <p:txBody>
          <a:bodyPr>
            <a:normAutofit/>
          </a:bodyPr>
          <a:lstStyle>
            <a:lvl1pPr>
              <a:defRPr sz="1200"/>
            </a:lvl1pPr>
          </a:lstStyle>
          <a:p>
            <a:r>
              <a:rPr lang="en-US"/>
              <a:t>Click icon to add picture</a:t>
            </a:r>
            <a:endParaRPr lang="ru-RU" dirty="0"/>
          </a:p>
        </p:txBody>
      </p:sp>
      <p:sp>
        <p:nvSpPr>
          <p:cNvPr id="12" name="Рисунок 4"/>
          <p:cNvSpPr>
            <a:spLocks noGrp="1"/>
          </p:cNvSpPr>
          <p:nvPr>
            <p:ph type="pic" sz="quarter" idx="12"/>
          </p:nvPr>
        </p:nvSpPr>
        <p:spPr>
          <a:xfrm>
            <a:off x="6653462" y="2495252"/>
            <a:ext cx="1455988" cy="1899536"/>
          </a:xfrm>
          <a:prstGeom prst="rect">
            <a:avLst/>
          </a:prstGeom>
        </p:spPr>
        <p:txBody>
          <a:bodyPr>
            <a:normAutofit/>
          </a:bodyPr>
          <a:lstStyle>
            <a:lvl1pPr>
              <a:defRPr sz="1200"/>
            </a:lvl1pPr>
          </a:lstStyle>
          <a:p>
            <a:r>
              <a:rPr lang="en-US"/>
              <a:t>Click icon to add picture</a:t>
            </a:r>
            <a:endParaRPr lang="ru-RU" dirty="0"/>
          </a:p>
        </p:txBody>
      </p:sp>
      <p:sp>
        <p:nvSpPr>
          <p:cNvPr id="13" name="Рисунок 4"/>
          <p:cNvSpPr>
            <a:spLocks noGrp="1"/>
          </p:cNvSpPr>
          <p:nvPr>
            <p:ph type="pic" sz="quarter" idx="13"/>
          </p:nvPr>
        </p:nvSpPr>
        <p:spPr>
          <a:xfrm>
            <a:off x="6653462" y="4635941"/>
            <a:ext cx="1455988" cy="1899536"/>
          </a:xfrm>
          <a:prstGeom prst="rect">
            <a:avLst/>
          </a:prstGeom>
        </p:spPr>
        <p:txBody>
          <a:bodyPr>
            <a:normAutofit/>
          </a:bodyPr>
          <a:lstStyle>
            <a:lvl1pPr>
              <a:defRPr sz="1200"/>
            </a:lvl1pPr>
          </a:lstStyle>
          <a:p>
            <a:r>
              <a:rPr lang="en-US"/>
              <a:t>Click icon to add picture</a:t>
            </a:r>
            <a:endParaRPr lang="ru-RU" dirty="0"/>
          </a:p>
        </p:txBody>
      </p:sp>
      <p:sp>
        <p:nvSpPr>
          <p:cNvPr id="9" name="Rectangle 8">
            <a:extLst>
              <a:ext uri="{FF2B5EF4-FFF2-40B4-BE49-F238E27FC236}">
                <a16:creationId xmlns:a16="http://schemas.microsoft.com/office/drawing/2014/main" id="{5A1970FB-0756-4CE2-B9C5-FB8E9B6A9C99}"/>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sp>
        <p:nvSpPr>
          <p:cNvPr id="17" name="Title 1">
            <a:extLst>
              <a:ext uri="{FF2B5EF4-FFF2-40B4-BE49-F238E27FC236}">
                <a16:creationId xmlns:a16="http://schemas.microsoft.com/office/drawing/2014/main" id="{47440938-F490-46B4-B5C7-E205AB9A272C}"/>
              </a:ext>
            </a:extLst>
          </p:cNvPr>
          <p:cNvSpPr>
            <a:spLocks noGrp="1"/>
          </p:cNvSpPr>
          <p:nvPr>
            <p:ph type="title" hasCustomPrompt="1"/>
          </p:nvPr>
        </p:nvSpPr>
        <p:spPr>
          <a:xfrm>
            <a:off x="1107643" y="3354960"/>
            <a:ext cx="4224336" cy="1462139"/>
          </a:xfrm>
          <a:prstGeom prst="rect">
            <a:avLst/>
          </a:prstGeom>
        </p:spPr>
        <p:txBody>
          <a:bodyPr lIns="0" tIns="0" rIns="0" bIns="0" anchor="t" anchorCtr="0">
            <a:noAutofit/>
          </a:bodyPr>
          <a:lstStyle>
            <a:lvl1pPr algn="ctr">
              <a:lnSpc>
                <a:spcPts val="4800"/>
              </a:lnSpc>
              <a:defRPr sz="4400" baseline="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Heading here</a:t>
            </a:r>
            <a:endParaRPr lang="en-GB" dirty="0"/>
          </a:p>
        </p:txBody>
      </p:sp>
      <p:sp>
        <p:nvSpPr>
          <p:cNvPr id="18" name="Text Placeholder 27">
            <a:extLst>
              <a:ext uri="{FF2B5EF4-FFF2-40B4-BE49-F238E27FC236}">
                <a16:creationId xmlns:a16="http://schemas.microsoft.com/office/drawing/2014/main" id="{329C3AA7-71E5-48BE-89F0-9E764DA4EAA8}"/>
              </a:ext>
            </a:extLst>
          </p:cNvPr>
          <p:cNvSpPr>
            <a:spLocks noGrp="1"/>
          </p:cNvSpPr>
          <p:nvPr>
            <p:ph type="body" sz="quarter" idx="26" hasCustomPrompt="1"/>
          </p:nvPr>
        </p:nvSpPr>
        <p:spPr>
          <a:xfrm>
            <a:off x="1092323" y="2972375"/>
            <a:ext cx="4224337" cy="352425"/>
          </a:xfrm>
        </p:spPr>
        <p:txBody>
          <a:bodyPr/>
          <a:lstStyle>
            <a:lvl1pPr marL="0" indent="0" algn="ctr">
              <a:buNone/>
              <a:defRPr sz="1600">
                <a:solidFill>
                  <a:srgbClr val="B5BE00"/>
                </a:solidFill>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 Text Section</a:t>
            </a:r>
            <a:endParaRPr lang="en-GB" dirty="0"/>
          </a:p>
        </p:txBody>
      </p:sp>
      <p:sp>
        <p:nvSpPr>
          <p:cNvPr id="22" name="Text Placeholder 25">
            <a:extLst>
              <a:ext uri="{FF2B5EF4-FFF2-40B4-BE49-F238E27FC236}">
                <a16:creationId xmlns:a16="http://schemas.microsoft.com/office/drawing/2014/main" id="{C48840F9-4D1B-4CBB-8552-7D5835E4C6F1}"/>
              </a:ext>
            </a:extLst>
          </p:cNvPr>
          <p:cNvSpPr>
            <a:spLocks noGrp="1"/>
          </p:cNvSpPr>
          <p:nvPr>
            <p:ph type="body" sz="quarter" idx="27" hasCustomPrompt="1"/>
          </p:nvPr>
        </p:nvSpPr>
        <p:spPr>
          <a:xfrm>
            <a:off x="8408580" y="1015745"/>
            <a:ext cx="3095625" cy="28634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Surname</a:t>
            </a:r>
            <a:endParaRPr lang="en-GB" dirty="0"/>
          </a:p>
        </p:txBody>
      </p:sp>
      <p:sp>
        <p:nvSpPr>
          <p:cNvPr id="23" name="Text Placeholder 25">
            <a:extLst>
              <a:ext uri="{FF2B5EF4-FFF2-40B4-BE49-F238E27FC236}">
                <a16:creationId xmlns:a16="http://schemas.microsoft.com/office/drawing/2014/main" id="{2A22099B-5005-46C1-8414-7288A9C0F758}"/>
              </a:ext>
            </a:extLst>
          </p:cNvPr>
          <p:cNvSpPr>
            <a:spLocks noGrp="1"/>
          </p:cNvSpPr>
          <p:nvPr>
            <p:ph type="body" sz="quarter" idx="28" hasCustomPrompt="1"/>
          </p:nvPr>
        </p:nvSpPr>
        <p:spPr>
          <a:xfrm>
            <a:off x="8408580" y="1334916"/>
            <a:ext cx="3095625" cy="902456"/>
          </a:xfrm>
        </p:spPr>
        <p:txBody>
          <a:bodyPr lIns="0" tIns="0" rIns="0" bIns="0"/>
          <a:lstStyle>
            <a:lvl1pPr marL="0" indent="0" algn="l">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24" name="Text Placeholder 27">
            <a:extLst>
              <a:ext uri="{FF2B5EF4-FFF2-40B4-BE49-F238E27FC236}">
                <a16:creationId xmlns:a16="http://schemas.microsoft.com/office/drawing/2014/main" id="{C4E5A43B-91EF-4225-BA4F-7FE401974C68}"/>
              </a:ext>
            </a:extLst>
          </p:cNvPr>
          <p:cNvSpPr>
            <a:spLocks noGrp="1"/>
          </p:cNvSpPr>
          <p:nvPr>
            <p:ph type="body" sz="quarter" idx="29" hasCustomPrompt="1"/>
          </p:nvPr>
        </p:nvSpPr>
        <p:spPr>
          <a:xfrm>
            <a:off x="8408580" y="603378"/>
            <a:ext cx="3095625" cy="352425"/>
          </a:xfrm>
        </p:spPr>
        <p:txBody>
          <a:bodyPr lIns="0" tIns="0" rIns="0" bIns="0"/>
          <a:lstStyle>
            <a:lvl1pPr marL="0" indent="0" algn="l">
              <a:buNone/>
              <a:defRPr sz="1400">
                <a:solidFill>
                  <a:srgbClr val="84A1BC"/>
                </a:solidFill>
                <a:latin typeface="Inter Medium" panose="02000603000000020004" pitchFamily="50" charset="0"/>
                <a:ea typeface="Inter Medium" panose="02000603000000020004" pitchFamily="50" charset="0"/>
                <a:cs typeface="Inter Medium" panose="02000603000000020004" pitchFamily="50" charset="0"/>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Title</a:t>
            </a:r>
            <a:endParaRPr lang="en-GB" dirty="0"/>
          </a:p>
        </p:txBody>
      </p:sp>
      <p:sp>
        <p:nvSpPr>
          <p:cNvPr id="25" name="Text Placeholder 25">
            <a:extLst>
              <a:ext uri="{FF2B5EF4-FFF2-40B4-BE49-F238E27FC236}">
                <a16:creationId xmlns:a16="http://schemas.microsoft.com/office/drawing/2014/main" id="{1A07B505-74AC-4ECC-8018-09AD170515BD}"/>
              </a:ext>
            </a:extLst>
          </p:cNvPr>
          <p:cNvSpPr>
            <a:spLocks noGrp="1"/>
          </p:cNvSpPr>
          <p:nvPr>
            <p:ph type="body" sz="quarter" idx="30" hasCustomPrompt="1"/>
          </p:nvPr>
        </p:nvSpPr>
        <p:spPr>
          <a:xfrm>
            <a:off x="8408580" y="3094551"/>
            <a:ext cx="3095625" cy="28634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Surname</a:t>
            </a:r>
            <a:endParaRPr lang="en-GB" dirty="0"/>
          </a:p>
        </p:txBody>
      </p:sp>
      <p:sp>
        <p:nvSpPr>
          <p:cNvPr id="26" name="Text Placeholder 25">
            <a:extLst>
              <a:ext uri="{FF2B5EF4-FFF2-40B4-BE49-F238E27FC236}">
                <a16:creationId xmlns:a16="http://schemas.microsoft.com/office/drawing/2014/main" id="{CDD154A7-7F41-4369-8B44-1F0C26072138}"/>
              </a:ext>
            </a:extLst>
          </p:cNvPr>
          <p:cNvSpPr>
            <a:spLocks noGrp="1"/>
          </p:cNvSpPr>
          <p:nvPr>
            <p:ph type="body" sz="quarter" idx="31" hasCustomPrompt="1"/>
          </p:nvPr>
        </p:nvSpPr>
        <p:spPr>
          <a:xfrm>
            <a:off x="8408580" y="3413722"/>
            <a:ext cx="3095625" cy="902456"/>
          </a:xfrm>
        </p:spPr>
        <p:txBody>
          <a:bodyPr lIns="0" tIns="0" rIns="0" bIns="0"/>
          <a:lstStyle>
            <a:lvl1pPr marL="0" indent="0" algn="l">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27" name="Text Placeholder 27">
            <a:extLst>
              <a:ext uri="{FF2B5EF4-FFF2-40B4-BE49-F238E27FC236}">
                <a16:creationId xmlns:a16="http://schemas.microsoft.com/office/drawing/2014/main" id="{5EF3E4BA-637B-41B4-A9B2-F31BA4A64EE0}"/>
              </a:ext>
            </a:extLst>
          </p:cNvPr>
          <p:cNvSpPr>
            <a:spLocks noGrp="1"/>
          </p:cNvSpPr>
          <p:nvPr>
            <p:ph type="body" sz="quarter" idx="32" hasCustomPrompt="1"/>
          </p:nvPr>
        </p:nvSpPr>
        <p:spPr>
          <a:xfrm>
            <a:off x="8408580" y="2682184"/>
            <a:ext cx="3095625" cy="352425"/>
          </a:xfrm>
        </p:spPr>
        <p:txBody>
          <a:bodyPr lIns="0" tIns="0" rIns="0" bIns="0"/>
          <a:lstStyle>
            <a:lvl1pPr marL="0" indent="0" algn="l">
              <a:buNone/>
              <a:defRPr sz="1400">
                <a:solidFill>
                  <a:srgbClr val="84A1BC"/>
                </a:solidFill>
                <a:latin typeface="Inter Medium" panose="02000603000000020004" pitchFamily="50" charset="0"/>
                <a:ea typeface="Inter Medium" panose="02000603000000020004" pitchFamily="50" charset="0"/>
                <a:cs typeface="Inter Medium" panose="02000603000000020004" pitchFamily="50" charset="0"/>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Title</a:t>
            </a:r>
            <a:endParaRPr lang="en-GB" dirty="0"/>
          </a:p>
        </p:txBody>
      </p:sp>
      <p:sp>
        <p:nvSpPr>
          <p:cNvPr id="28" name="Text Placeholder 25">
            <a:extLst>
              <a:ext uri="{FF2B5EF4-FFF2-40B4-BE49-F238E27FC236}">
                <a16:creationId xmlns:a16="http://schemas.microsoft.com/office/drawing/2014/main" id="{9346824E-93B9-49C7-A673-FCF6AEB4C996}"/>
              </a:ext>
            </a:extLst>
          </p:cNvPr>
          <p:cNvSpPr>
            <a:spLocks noGrp="1"/>
          </p:cNvSpPr>
          <p:nvPr>
            <p:ph type="body" sz="quarter" idx="33" hasCustomPrompt="1"/>
          </p:nvPr>
        </p:nvSpPr>
        <p:spPr>
          <a:xfrm>
            <a:off x="8408580" y="5216575"/>
            <a:ext cx="3095625" cy="28634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Surname</a:t>
            </a:r>
            <a:endParaRPr lang="en-GB" dirty="0"/>
          </a:p>
        </p:txBody>
      </p:sp>
      <p:sp>
        <p:nvSpPr>
          <p:cNvPr id="29" name="Text Placeholder 25">
            <a:extLst>
              <a:ext uri="{FF2B5EF4-FFF2-40B4-BE49-F238E27FC236}">
                <a16:creationId xmlns:a16="http://schemas.microsoft.com/office/drawing/2014/main" id="{C5830204-F07E-4586-823C-C281E07104D5}"/>
              </a:ext>
            </a:extLst>
          </p:cNvPr>
          <p:cNvSpPr>
            <a:spLocks noGrp="1"/>
          </p:cNvSpPr>
          <p:nvPr>
            <p:ph type="body" sz="quarter" idx="34" hasCustomPrompt="1"/>
          </p:nvPr>
        </p:nvSpPr>
        <p:spPr>
          <a:xfrm>
            <a:off x="8408580" y="5535746"/>
            <a:ext cx="3095625" cy="902456"/>
          </a:xfrm>
        </p:spPr>
        <p:txBody>
          <a:bodyPr lIns="0" tIns="0" rIns="0" bIns="0"/>
          <a:lstStyle>
            <a:lvl1pPr marL="0" indent="0" algn="l">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30" name="Text Placeholder 27">
            <a:extLst>
              <a:ext uri="{FF2B5EF4-FFF2-40B4-BE49-F238E27FC236}">
                <a16:creationId xmlns:a16="http://schemas.microsoft.com/office/drawing/2014/main" id="{471F0862-B2BE-4076-85A8-C33AC22F9EC3}"/>
              </a:ext>
            </a:extLst>
          </p:cNvPr>
          <p:cNvSpPr>
            <a:spLocks noGrp="1"/>
          </p:cNvSpPr>
          <p:nvPr>
            <p:ph type="body" sz="quarter" idx="35" hasCustomPrompt="1"/>
          </p:nvPr>
        </p:nvSpPr>
        <p:spPr>
          <a:xfrm>
            <a:off x="8408580" y="4804208"/>
            <a:ext cx="3095625" cy="352425"/>
          </a:xfrm>
        </p:spPr>
        <p:txBody>
          <a:bodyPr lIns="0" tIns="0" rIns="0" bIns="0"/>
          <a:lstStyle>
            <a:lvl1pPr marL="0" indent="0" algn="l">
              <a:buNone/>
              <a:defRPr sz="1400">
                <a:solidFill>
                  <a:srgbClr val="84A1BC"/>
                </a:solidFill>
                <a:latin typeface="Inter Medium" panose="02000603000000020004" pitchFamily="50" charset="0"/>
                <a:ea typeface="Inter Medium" panose="02000603000000020004" pitchFamily="50" charset="0"/>
                <a:cs typeface="Inter Medium" panose="02000603000000020004" pitchFamily="50" charset="0"/>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Title</a:t>
            </a:r>
            <a:endParaRPr lang="en-GB" dirty="0"/>
          </a:p>
        </p:txBody>
      </p:sp>
    </p:spTree>
    <p:extLst>
      <p:ext uri="{BB962C8B-B14F-4D97-AF65-F5344CB8AC3E}">
        <p14:creationId xmlns:p14="http://schemas.microsoft.com/office/powerpoint/2010/main" val="499251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9" name="Text Placeholder 2"/>
          <p:cNvSpPr>
            <a:spLocks noGrp="1"/>
          </p:cNvSpPr>
          <p:nvPr>
            <p:ph idx="1"/>
          </p:nvPr>
        </p:nvSpPr>
        <p:spPr>
          <a:xfrm>
            <a:off x="584994" y="1825625"/>
            <a:ext cx="10768806" cy="4351338"/>
          </a:xfrm>
          <a:prstGeom prst="rect">
            <a:avLst/>
          </a:prstGeom>
        </p:spPr>
        <p:txBody>
          <a:bodyPr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140278AA-136C-4A61-AA87-3C42242DB600}"/>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0FEE8CE-F98A-4A56-8DE0-E1A689533291}"/>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D9FEBC28-7C6C-4ED2-BD69-2F00094AED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
        <p:nvSpPr>
          <p:cNvPr id="7" name="Title 1">
            <a:extLst>
              <a:ext uri="{FF2B5EF4-FFF2-40B4-BE49-F238E27FC236}">
                <a16:creationId xmlns:a16="http://schemas.microsoft.com/office/drawing/2014/main" id="{9A0D65A1-1652-4163-A582-0123A6FD4F64}"/>
              </a:ext>
            </a:extLst>
          </p:cNvPr>
          <p:cNvSpPr>
            <a:spLocks noGrp="1"/>
          </p:cNvSpPr>
          <p:nvPr>
            <p:ph type="title"/>
          </p:nvPr>
        </p:nvSpPr>
        <p:spPr>
          <a:xfrm>
            <a:off x="587375" y="1027522"/>
            <a:ext cx="11032788" cy="663165"/>
          </a:xfrm>
          <a:prstGeom prst="rect">
            <a:avLst/>
          </a:prstGeom>
        </p:spPr>
        <p:txBody>
          <a:bodyPr anchor="t" anchorCtr="0"/>
          <a:lstStyle>
            <a:lvl1pPr>
              <a:defRPr spc="0">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a:t>Click to edit Master title style</a:t>
            </a:r>
            <a:endParaRPr lang="en-GB" dirty="0"/>
          </a:p>
        </p:txBody>
      </p:sp>
    </p:spTree>
    <p:extLst>
      <p:ext uri="{BB962C8B-B14F-4D97-AF65-F5344CB8AC3E}">
        <p14:creationId xmlns:p14="http://schemas.microsoft.com/office/powerpoint/2010/main" val="967219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Quote 1">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2282782" y="4661661"/>
            <a:ext cx="1228015" cy="1228015"/>
          </a:xfrm>
          <a:prstGeom prst="ellipse">
            <a:avLst/>
          </a:prstGeom>
        </p:spPr>
        <p:txBody>
          <a:bodyPr anchor="ctr" anchorCtr="0">
            <a:normAutofit/>
          </a:bodyPr>
          <a:lstStyle>
            <a:lvl1pPr>
              <a:defRPr sz="1050"/>
            </a:lvl1pPr>
          </a:lstStyle>
          <a:p>
            <a:r>
              <a:rPr lang="en-US"/>
              <a:t>Click icon to add picture</a:t>
            </a:r>
            <a:endParaRPr lang="ru-RU" dirty="0"/>
          </a:p>
        </p:txBody>
      </p:sp>
      <p:sp>
        <p:nvSpPr>
          <p:cNvPr id="8" name="Рисунок 6"/>
          <p:cNvSpPr>
            <a:spLocks noGrp="1"/>
          </p:cNvSpPr>
          <p:nvPr>
            <p:ph type="pic" sz="quarter" idx="11"/>
          </p:nvPr>
        </p:nvSpPr>
        <p:spPr>
          <a:xfrm>
            <a:off x="5489137" y="4661661"/>
            <a:ext cx="1228015" cy="1228015"/>
          </a:xfrm>
          <a:prstGeom prst="ellipse">
            <a:avLst/>
          </a:prstGeom>
        </p:spPr>
        <p:txBody>
          <a:bodyPr anchor="ctr" anchorCtr="0">
            <a:normAutofit/>
          </a:bodyPr>
          <a:lstStyle>
            <a:lvl1pPr>
              <a:defRPr sz="1050"/>
            </a:lvl1pPr>
          </a:lstStyle>
          <a:p>
            <a:r>
              <a:rPr lang="en-US"/>
              <a:t>Click icon to add picture</a:t>
            </a:r>
            <a:endParaRPr lang="ru-RU" dirty="0"/>
          </a:p>
        </p:txBody>
      </p:sp>
      <p:sp>
        <p:nvSpPr>
          <p:cNvPr id="9" name="Рисунок 6"/>
          <p:cNvSpPr>
            <a:spLocks noGrp="1"/>
          </p:cNvSpPr>
          <p:nvPr>
            <p:ph type="pic" sz="quarter" idx="12"/>
          </p:nvPr>
        </p:nvSpPr>
        <p:spPr>
          <a:xfrm>
            <a:off x="8677177" y="4661661"/>
            <a:ext cx="1228015" cy="1228015"/>
          </a:xfrm>
          <a:prstGeom prst="ellipse">
            <a:avLst/>
          </a:prstGeom>
        </p:spPr>
        <p:txBody>
          <a:bodyPr anchor="ctr" anchorCtr="0">
            <a:normAutofit/>
          </a:bodyPr>
          <a:lstStyle>
            <a:lvl1pPr>
              <a:defRPr sz="1050"/>
            </a:lvl1pPr>
          </a:lstStyle>
          <a:p>
            <a:r>
              <a:rPr lang="en-US"/>
              <a:t>Click icon to add picture</a:t>
            </a:r>
            <a:endParaRPr lang="ru-RU" dirty="0"/>
          </a:p>
        </p:txBody>
      </p:sp>
      <p:grpSp>
        <p:nvGrpSpPr>
          <p:cNvPr id="16" name="Group 15">
            <a:extLst>
              <a:ext uri="{FF2B5EF4-FFF2-40B4-BE49-F238E27FC236}">
                <a16:creationId xmlns:a16="http://schemas.microsoft.com/office/drawing/2014/main" id="{B98E28E2-6C21-4197-AA6F-E7668B186993}"/>
              </a:ext>
            </a:extLst>
          </p:cNvPr>
          <p:cNvGrpSpPr/>
          <p:nvPr userDrawn="1"/>
        </p:nvGrpSpPr>
        <p:grpSpPr>
          <a:xfrm>
            <a:off x="2544197" y="2214949"/>
            <a:ext cx="705184" cy="550815"/>
            <a:chOff x="2577528" y="1884749"/>
            <a:chExt cx="705184" cy="550815"/>
          </a:xfrm>
          <a:solidFill>
            <a:srgbClr val="84A1BC"/>
          </a:solidFill>
        </p:grpSpPr>
        <p:sp>
          <p:nvSpPr>
            <p:cNvPr id="17" name="Freeform 5">
              <a:extLst>
                <a:ext uri="{FF2B5EF4-FFF2-40B4-BE49-F238E27FC236}">
                  <a16:creationId xmlns:a16="http://schemas.microsoft.com/office/drawing/2014/main" id="{46E72E6F-1ED4-4CF8-8A8C-60FCDDF8D015}"/>
                </a:ext>
              </a:extLst>
            </p:cNvPr>
            <p:cNvSpPr>
              <a:spLocks/>
            </p:cNvSpPr>
            <p:nvPr/>
          </p:nvSpPr>
          <p:spPr bwMode="auto">
            <a:xfrm>
              <a:off x="2959941" y="1884749"/>
              <a:ext cx="322771" cy="550815"/>
            </a:xfrm>
            <a:custGeom>
              <a:avLst/>
              <a:gdLst>
                <a:gd name="T0" fmla="*/ 0 w 79"/>
                <a:gd name="T1" fmla="*/ 133 h 133"/>
                <a:gd name="T2" fmla="*/ 77 w 79"/>
                <a:gd name="T3" fmla="*/ 133 h 133"/>
                <a:gd name="T4" fmla="*/ 77 w 79"/>
                <a:gd name="T5" fmla="*/ 65 h 133"/>
                <a:gd name="T6" fmla="*/ 44 w 79"/>
                <a:gd name="T7" fmla="*/ 65 h 133"/>
                <a:gd name="T8" fmla="*/ 79 w 79"/>
                <a:gd name="T9" fmla="*/ 28 h 133"/>
                <a:gd name="T10" fmla="*/ 79 w 79"/>
                <a:gd name="T11" fmla="*/ 0 h 133"/>
                <a:gd name="T12" fmla="*/ 20 w 79"/>
                <a:gd name="T13" fmla="*/ 22 h 133"/>
                <a:gd name="T14" fmla="*/ 0 w 79"/>
                <a:gd name="T15" fmla="*/ 74 h 133"/>
                <a:gd name="T16" fmla="*/ 0 w 79"/>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33">
                  <a:moveTo>
                    <a:pt x="0" y="133"/>
                  </a:moveTo>
                  <a:cubicBezTo>
                    <a:pt x="77" y="133"/>
                    <a:pt x="77" y="133"/>
                    <a:pt x="77" y="133"/>
                  </a:cubicBezTo>
                  <a:cubicBezTo>
                    <a:pt x="77" y="65"/>
                    <a:pt x="77" y="65"/>
                    <a:pt x="77" y="65"/>
                  </a:cubicBezTo>
                  <a:cubicBezTo>
                    <a:pt x="44" y="65"/>
                    <a:pt x="44" y="65"/>
                    <a:pt x="44" y="65"/>
                  </a:cubicBezTo>
                  <a:cubicBezTo>
                    <a:pt x="44" y="48"/>
                    <a:pt x="57" y="34"/>
                    <a:pt x="79" y="28"/>
                  </a:cubicBezTo>
                  <a:cubicBezTo>
                    <a:pt x="79" y="0"/>
                    <a:pt x="79" y="0"/>
                    <a:pt x="79" y="0"/>
                  </a:cubicBezTo>
                  <a:cubicBezTo>
                    <a:pt x="57" y="1"/>
                    <a:pt x="34" y="9"/>
                    <a:pt x="20" y="22"/>
                  </a:cubicBezTo>
                  <a:cubicBezTo>
                    <a:pt x="7" y="34"/>
                    <a:pt x="0" y="50"/>
                    <a:pt x="0" y="74"/>
                  </a:cubicBezTo>
                  <a:lnTo>
                    <a:pt x="0"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7E253D75-6ECA-4754-84D6-A55A676C356C}"/>
                </a:ext>
              </a:extLst>
            </p:cNvPr>
            <p:cNvSpPr>
              <a:spLocks/>
            </p:cNvSpPr>
            <p:nvPr/>
          </p:nvSpPr>
          <p:spPr bwMode="auto">
            <a:xfrm>
              <a:off x="2577528" y="1884749"/>
              <a:ext cx="319262" cy="550815"/>
            </a:xfrm>
            <a:custGeom>
              <a:avLst/>
              <a:gdLst>
                <a:gd name="T0" fmla="*/ 0 w 78"/>
                <a:gd name="T1" fmla="*/ 133 h 133"/>
                <a:gd name="T2" fmla="*/ 76 w 78"/>
                <a:gd name="T3" fmla="*/ 133 h 133"/>
                <a:gd name="T4" fmla="*/ 76 w 78"/>
                <a:gd name="T5" fmla="*/ 65 h 133"/>
                <a:gd name="T6" fmla="*/ 43 w 78"/>
                <a:gd name="T7" fmla="*/ 65 h 133"/>
                <a:gd name="T8" fmla="*/ 78 w 78"/>
                <a:gd name="T9" fmla="*/ 28 h 133"/>
                <a:gd name="T10" fmla="*/ 78 w 78"/>
                <a:gd name="T11" fmla="*/ 0 h 133"/>
                <a:gd name="T12" fmla="*/ 20 w 78"/>
                <a:gd name="T13" fmla="*/ 22 h 133"/>
                <a:gd name="T14" fmla="*/ 0 w 78"/>
                <a:gd name="T15" fmla="*/ 74 h 133"/>
                <a:gd name="T16" fmla="*/ 0 w 78"/>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3">
                  <a:moveTo>
                    <a:pt x="0" y="133"/>
                  </a:moveTo>
                  <a:cubicBezTo>
                    <a:pt x="76" y="133"/>
                    <a:pt x="76" y="133"/>
                    <a:pt x="76" y="133"/>
                  </a:cubicBezTo>
                  <a:cubicBezTo>
                    <a:pt x="76" y="65"/>
                    <a:pt x="76" y="65"/>
                    <a:pt x="76" y="65"/>
                  </a:cubicBezTo>
                  <a:cubicBezTo>
                    <a:pt x="43" y="65"/>
                    <a:pt x="43" y="65"/>
                    <a:pt x="43" y="65"/>
                  </a:cubicBezTo>
                  <a:cubicBezTo>
                    <a:pt x="43" y="48"/>
                    <a:pt x="56" y="34"/>
                    <a:pt x="78" y="28"/>
                  </a:cubicBezTo>
                  <a:cubicBezTo>
                    <a:pt x="78" y="0"/>
                    <a:pt x="78" y="0"/>
                    <a:pt x="78" y="0"/>
                  </a:cubicBezTo>
                  <a:cubicBezTo>
                    <a:pt x="56" y="1"/>
                    <a:pt x="33" y="9"/>
                    <a:pt x="20" y="22"/>
                  </a:cubicBezTo>
                  <a:cubicBezTo>
                    <a:pt x="7" y="34"/>
                    <a:pt x="0" y="50"/>
                    <a:pt x="0" y="74"/>
                  </a:cubicBezTo>
                  <a:lnTo>
                    <a:pt x="0"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Group 18">
            <a:extLst>
              <a:ext uri="{FF2B5EF4-FFF2-40B4-BE49-F238E27FC236}">
                <a16:creationId xmlns:a16="http://schemas.microsoft.com/office/drawing/2014/main" id="{8D70AAF9-61F1-4AB1-AF06-3087DF3416D4}"/>
              </a:ext>
            </a:extLst>
          </p:cNvPr>
          <p:cNvGrpSpPr/>
          <p:nvPr userDrawn="1"/>
        </p:nvGrpSpPr>
        <p:grpSpPr>
          <a:xfrm>
            <a:off x="5750552" y="2214949"/>
            <a:ext cx="705184" cy="550815"/>
            <a:chOff x="2577528" y="1884749"/>
            <a:chExt cx="705184" cy="550815"/>
          </a:xfrm>
          <a:solidFill>
            <a:srgbClr val="84A1BC"/>
          </a:solidFill>
        </p:grpSpPr>
        <p:sp>
          <p:nvSpPr>
            <p:cNvPr id="20" name="Freeform 5">
              <a:extLst>
                <a:ext uri="{FF2B5EF4-FFF2-40B4-BE49-F238E27FC236}">
                  <a16:creationId xmlns:a16="http://schemas.microsoft.com/office/drawing/2014/main" id="{84691F1B-F1B2-4DD9-923C-ED1D9FCCA62A}"/>
                </a:ext>
              </a:extLst>
            </p:cNvPr>
            <p:cNvSpPr>
              <a:spLocks/>
            </p:cNvSpPr>
            <p:nvPr/>
          </p:nvSpPr>
          <p:spPr bwMode="auto">
            <a:xfrm>
              <a:off x="2959941" y="1884749"/>
              <a:ext cx="322771" cy="550815"/>
            </a:xfrm>
            <a:custGeom>
              <a:avLst/>
              <a:gdLst>
                <a:gd name="T0" fmla="*/ 0 w 79"/>
                <a:gd name="T1" fmla="*/ 133 h 133"/>
                <a:gd name="T2" fmla="*/ 77 w 79"/>
                <a:gd name="T3" fmla="*/ 133 h 133"/>
                <a:gd name="T4" fmla="*/ 77 w 79"/>
                <a:gd name="T5" fmla="*/ 65 h 133"/>
                <a:gd name="T6" fmla="*/ 44 w 79"/>
                <a:gd name="T7" fmla="*/ 65 h 133"/>
                <a:gd name="T8" fmla="*/ 79 w 79"/>
                <a:gd name="T9" fmla="*/ 28 h 133"/>
                <a:gd name="T10" fmla="*/ 79 w 79"/>
                <a:gd name="T11" fmla="*/ 0 h 133"/>
                <a:gd name="T12" fmla="*/ 20 w 79"/>
                <a:gd name="T13" fmla="*/ 22 h 133"/>
                <a:gd name="T14" fmla="*/ 0 w 79"/>
                <a:gd name="T15" fmla="*/ 74 h 133"/>
                <a:gd name="T16" fmla="*/ 0 w 79"/>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33">
                  <a:moveTo>
                    <a:pt x="0" y="133"/>
                  </a:moveTo>
                  <a:cubicBezTo>
                    <a:pt x="77" y="133"/>
                    <a:pt x="77" y="133"/>
                    <a:pt x="77" y="133"/>
                  </a:cubicBezTo>
                  <a:cubicBezTo>
                    <a:pt x="77" y="65"/>
                    <a:pt x="77" y="65"/>
                    <a:pt x="77" y="65"/>
                  </a:cubicBezTo>
                  <a:cubicBezTo>
                    <a:pt x="44" y="65"/>
                    <a:pt x="44" y="65"/>
                    <a:pt x="44" y="65"/>
                  </a:cubicBezTo>
                  <a:cubicBezTo>
                    <a:pt x="44" y="48"/>
                    <a:pt x="57" y="34"/>
                    <a:pt x="79" y="28"/>
                  </a:cubicBezTo>
                  <a:cubicBezTo>
                    <a:pt x="79" y="0"/>
                    <a:pt x="79" y="0"/>
                    <a:pt x="79" y="0"/>
                  </a:cubicBezTo>
                  <a:cubicBezTo>
                    <a:pt x="57" y="1"/>
                    <a:pt x="34" y="9"/>
                    <a:pt x="20" y="22"/>
                  </a:cubicBezTo>
                  <a:cubicBezTo>
                    <a:pt x="7" y="34"/>
                    <a:pt x="0" y="50"/>
                    <a:pt x="0" y="74"/>
                  </a:cubicBezTo>
                  <a:lnTo>
                    <a:pt x="0"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6">
              <a:extLst>
                <a:ext uri="{FF2B5EF4-FFF2-40B4-BE49-F238E27FC236}">
                  <a16:creationId xmlns:a16="http://schemas.microsoft.com/office/drawing/2014/main" id="{7332DEB9-A4A5-4005-B61F-569277A6B87C}"/>
                </a:ext>
              </a:extLst>
            </p:cNvPr>
            <p:cNvSpPr>
              <a:spLocks/>
            </p:cNvSpPr>
            <p:nvPr/>
          </p:nvSpPr>
          <p:spPr bwMode="auto">
            <a:xfrm>
              <a:off x="2577528" y="1884749"/>
              <a:ext cx="319262" cy="550815"/>
            </a:xfrm>
            <a:custGeom>
              <a:avLst/>
              <a:gdLst>
                <a:gd name="T0" fmla="*/ 0 w 78"/>
                <a:gd name="T1" fmla="*/ 133 h 133"/>
                <a:gd name="T2" fmla="*/ 76 w 78"/>
                <a:gd name="T3" fmla="*/ 133 h 133"/>
                <a:gd name="T4" fmla="*/ 76 w 78"/>
                <a:gd name="T5" fmla="*/ 65 h 133"/>
                <a:gd name="T6" fmla="*/ 43 w 78"/>
                <a:gd name="T7" fmla="*/ 65 h 133"/>
                <a:gd name="T8" fmla="*/ 78 w 78"/>
                <a:gd name="T9" fmla="*/ 28 h 133"/>
                <a:gd name="T10" fmla="*/ 78 w 78"/>
                <a:gd name="T11" fmla="*/ 0 h 133"/>
                <a:gd name="T12" fmla="*/ 20 w 78"/>
                <a:gd name="T13" fmla="*/ 22 h 133"/>
                <a:gd name="T14" fmla="*/ 0 w 78"/>
                <a:gd name="T15" fmla="*/ 74 h 133"/>
                <a:gd name="T16" fmla="*/ 0 w 78"/>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3">
                  <a:moveTo>
                    <a:pt x="0" y="133"/>
                  </a:moveTo>
                  <a:cubicBezTo>
                    <a:pt x="76" y="133"/>
                    <a:pt x="76" y="133"/>
                    <a:pt x="76" y="133"/>
                  </a:cubicBezTo>
                  <a:cubicBezTo>
                    <a:pt x="76" y="65"/>
                    <a:pt x="76" y="65"/>
                    <a:pt x="76" y="65"/>
                  </a:cubicBezTo>
                  <a:cubicBezTo>
                    <a:pt x="43" y="65"/>
                    <a:pt x="43" y="65"/>
                    <a:pt x="43" y="65"/>
                  </a:cubicBezTo>
                  <a:cubicBezTo>
                    <a:pt x="43" y="48"/>
                    <a:pt x="56" y="34"/>
                    <a:pt x="78" y="28"/>
                  </a:cubicBezTo>
                  <a:cubicBezTo>
                    <a:pt x="78" y="0"/>
                    <a:pt x="78" y="0"/>
                    <a:pt x="78" y="0"/>
                  </a:cubicBezTo>
                  <a:cubicBezTo>
                    <a:pt x="56" y="1"/>
                    <a:pt x="33" y="9"/>
                    <a:pt x="20" y="22"/>
                  </a:cubicBezTo>
                  <a:cubicBezTo>
                    <a:pt x="7" y="34"/>
                    <a:pt x="0" y="50"/>
                    <a:pt x="0" y="74"/>
                  </a:cubicBezTo>
                  <a:lnTo>
                    <a:pt x="0"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2" name="Group 21">
            <a:extLst>
              <a:ext uri="{FF2B5EF4-FFF2-40B4-BE49-F238E27FC236}">
                <a16:creationId xmlns:a16="http://schemas.microsoft.com/office/drawing/2014/main" id="{CA20651E-239C-4C44-8BD0-9DB44B5EA10B}"/>
              </a:ext>
            </a:extLst>
          </p:cNvPr>
          <p:cNvGrpSpPr/>
          <p:nvPr userDrawn="1"/>
        </p:nvGrpSpPr>
        <p:grpSpPr>
          <a:xfrm>
            <a:off x="8938592" y="2214949"/>
            <a:ext cx="705184" cy="550815"/>
            <a:chOff x="2577528" y="1884749"/>
            <a:chExt cx="705184" cy="550815"/>
          </a:xfrm>
          <a:solidFill>
            <a:srgbClr val="84A1BC"/>
          </a:solidFill>
        </p:grpSpPr>
        <p:sp>
          <p:nvSpPr>
            <p:cNvPr id="23" name="Freeform 5">
              <a:extLst>
                <a:ext uri="{FF2B5EF4-FFF2-40B4-BE49-F238E27FC236}">
                  <a16:creationId xmlns:a16="http://schemas.microsoft.com/office/drawing/2014/main" id="{CE9B3969-A0E6-4365-9F54-12234790528B}"/>
                </a:ext>
              </a:extLst>
            </p:cNvPr>
            <p:cNvSpPr>
              <a:spLocks/>
            </p:cNvSpPr>
            <p:nvPr/>
          </p:nvSpPr>
          <p:spPr bwMode="auto">
            <a:xfrm>
              <a:off x="2959941" y="1884749"/>
              <a:ext cx="322771" cy="550815"/>
            </a:xfrm>
            <a:custGeom>
              <a:avLst/>
              <a:gdLst>
                <a:gd name="T0" fmla="*/ 0 w 79"/>
                <a:gd name="T1" fmla="*/ 133 h 133"/>
                <a:gd name="T2" fmla="*/ 77 w 79"/>
                <a:gd name="T3" fmla="*/ 133 h 133"/>
                <a:gd name="T4" fmla="*/ 77 w 79"/>
                <a:gd name="T5" fmla="*/ 65 h 133"/>
                <a:gd name="T6" fmla="*/ 44 w 79"/>
                <a:gd name="T7" fmla="*/ 65 h 133"/>
                <a:gd name="T8" fmla="*/ 79 w 79"/>
                <a:gd name="T9" fmla="*/ 28 h 133"/>
                <a:gd name="T10" fmla="*/ 79 w 79"/>
                <a:gd name="T11" fmla="*/ 0 h 133"/>
                <a:gd name="T12" fmla="*/ 20 w 79"/>
                <a:gd name="T13" fmla="*/ 22 h 133"/>
                <a:gd name="T14" fmla="*/ 0 w 79"/>
                <a:gd name="T15" fmla="*/ 74 h 133"/>
                <a:gd name="T16" fmla="*/ 0 w 79"/>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33">
                  <a:moveTo>
                    <a:pt x="0" y="133"/>
                  </a:moveTo>
                  <a:cubicBezTo>
                    <a:pt x="77" y="133"/>
                    <a:pt x="77" y="133"/>
                    <a:pt x="77" y="133"/>
                  </a:cubicBezTo>
                  <a:cubicBezTo>
                    <a:pt x="77" y="65"/>
                    <a:pt x="77" y="65"/>
                    <a:pt x="77" y="65"/>
                  </a:cubicBezTo>
                  <a:cubicBezTo>
                    <a:pt x="44" y="65"/>
                    <a:pt x="44" y="65"/>
                    <a:pt x="44" y="65"/>
                  </a:cubicBezTo>
                  <a:cubicBezTo>
                    <a:pt x="44" y="48"/>
                    <a:pt x="57" y="34"/>
                    <a:pt x="79" y="28"/>
                  </a:cubicBezTo>
                  <a:cubicBezTo>
                    <a:pt x="79" y="0"/>
                    <a:pt x="79" y="0"/>
                    <a:pt x="79" y="0"/>
                  </a:cubicBezTo>
                  <a:cubicBezTo>
                    <a:pt x="57" y="1"/>
                    <a:pt x="34" y="9"/>
                    <a:pt x="20" y="22"/>
                  </a:cubicBezTo>
                  <a:cubicBezTo>
                    <a:pt x="7" y="34"/>
                    <a:pt x="0" y="50"/>
                    <a:pt x="0" y="74"/>
                  </a:cubicBezTo>
                  <a:lnTo>
                    <a:pt x="0"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6">
              <a:extLst>
                <a:ext uri="{FF2B5EF4-FFF2-40B4-BE49-F238E27FC236}">
                  <a16:creationId xmlns:a16="http://schemas.microsoft.com/office/drawing/2014/main" id="{CA4C9D11-CE63-4321-86A1-B366AE8EC178}"/>
                </a:ext>
              </a:extLst>
            </p:cNvPr>
            <p:cNvSpPr>
              <a:spLocks/>
            </p:cNvSpPr>
            <p:nvPr/>
          </p:nvSpPr>
          <p:spPr bwMode="auto">
            <a:xfrm>
              <a:off x="2577528" y="1884749"/>
              <a:ext cx="319262" cy="550815"/>
            </a:xfrm>
            <a:custGeom>
              <a:avLst/>
              <a:gdLst>
                <a:gd name="T0" fmla="*/ 0 w 78"/>
                <a:gd name="T1" fmla="*/ 133 h 133"/>
                <a:gd name="T2" fmla="*/ 76 w 78"/>
                <a:gd name="T3" fmla="*/ 133 h 133"/>
                <a:gd name="T4" fmla="*/ 76 w 78"/>
                <a:gd name="T5" fmla="*/ 65 h 133"/>
                <a:gd name="T6" fmla="*/ 43 w 78"/>
                <a:gd name="T7" fmla="*/ 65 h 133"/>
                <a:gd name="T8" fmla="*/ 78 w 78"/>
                <a:gd name="T9" fmla="*/ 28 h 133"/>
                <a:gd name="T10" fmla="*/ 78 w 78"/>
                <a:gd name="T11" fmla="*/ 0 h 133"/>
                <a:gd name="T12" fmla="*/ 20 w 78"/>
                <a:gd name="T13" fmla="*/ 22 h 133"/>
                <a:gd name="T14" fmla="*/ 0 w 78"/>
                <a:gd name="T15" fmla="*/ 74 h 133"/>
                <a:gd name="T16" fmla="*/ 0 w 78"/>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33">
                  <a:moveTo>
                    <a:pt x="0" y="133"/>
                  </a:moveTo>
                  <a:cubicBezTo>
                    <a:pt x="76" y="133"/>
                    <a:pt x="76" y="133"/>
                    <a:pt x="76" y="133"/>
                  </a:cubicBezTo>
                  <a:cubicBezTo>
                    <a:pt x="76" y="65"/>
                    <a:pt x="76" y="65"/>
                    <a:pt x="76" y="65"/>
                  </a:cubicBezTo>
                  <a:cubicBezTo>
                    <a:pt x="43" y="65"/>
                    <a:pt x="43" y="65"/>
                    <a:pt x="43" y="65"/>
                  </a:cubicBezTo>
                  <a:cubicBezTo>
                    <a:pt x="43" y="48"/>
                    <a:pt x="56" y="34"/>
                    <a:pt x="78" y="28"/>
                  </a:cubicBezTo>
                  <a:cubicBezTo>
                    <a:pt x="78" y="0"/>
                    <a:pt x="78" y="0"/>
                    <a:pt x="78" y="0"/>
                  </a:cubicBezTo>
                  <a:cubicBezTo>
                    <a:pt x="56" y="1"/>
                    <a:pt x="33" y="9"/>
                    <a:pt x="20" y="22"/>
                  </a:cubicBezTo>
                  <a:cubicBezTo>
                    <a:pt x="7" y="34"/>
                    <a:pt x="0" y="50"/>
                    <a:pt x="0" y="74"/>
                  </a:cubicBezTo>
                  <a:lnTo>
                    <a:pt x="0"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5" name="Text Placeholder 5">
            <a:extLst>
              <a:ext uri="{FF2B5EF4-FFF2-40B4-BE49-F238E27FC236}">
                <a16:creationId xmlns:a16="http://schemas.microsoft.com/office/drawing/2014/main" id="{DC08367F-D445-4510-98A8-0884370B89C6}"/>
              </a:ext>
            </a:extLst>
          </p:cNvPr>
          <p:cNvSpPr>
            <a:spLocks noGrp="1"/>
          </p:cNvSpPr>
          <p:nvPr>
            <p:ph type="body" sz="quarter" idx="17" hasCustomPrompt="1"/>
          </p:nvPr>
        </p:nvSpPr>
        <p:spPr>
          <a:xfrm>
            <a:off x="3971260" y="869785"/>
            <a:ext cx="4114800" cy="311313"/>
          </a:xfrm>
        </p:spPr>
        <p:txBody>
          <a:bodyPr/>
          <a:lstStyle>
            <a:lvl1pPr marL="0" indent="0" algn="ctr">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26" name="Title 1">
            <a:extLst>
              <a:ext uri="{FF2B5EF4-FFF2-40B4-BE49-F238E27FC236}">
                <a16:creationId xmlns:a16="http://schemas.microsoft.com/office/drawing/2014/main" id="{030344B9-C30D-420D-9D5C-AECFECEA24BE}"/>
              </a:ext>
            </a:extLst>
          </p:cNvPr>
          <p:cNvSpPr>
            <a:spLocks noGrp="1"/>
          </p:cNvSpPr>
          <p:nvPr>
            <p:ph type="title" hasCustomPrompt="1"/>
          </p:nvPr>
        </p:nvSpPr>
        <p:spPr>
          <a:xfrm>
            <a:off x="1914975" y="1189619"/>
            <a:ext cx="8227371" cy="628660"/>
          </a:xfrm>
          <a:prstGeom prst="rect">
            <a:avLst/>
          </a:prstGeom>
        </p:spPr>
        <p:txBody>
          <a:bodyPr lIns="0" tIns="0" rIns="0" bIns="0" anchor="t" anchorCtr="0">
            <a:noAutofit/>
          </a:bodyPr>
          <a:lstStyle>
            <a:lvl1pPr algn="ctr">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7" name="Text Placeholder 25">
            <a:extLst>
              <a:ext uri="{FF2B5EF4-FFF2-40B4-BE49-F238E27FC236}">
                <a16:creationId xmlns:a16="http://schemas.microsoft.com/office/drawing/2014/main" id="{DC798256-7F31-440E-99E5-B0B91796DB3A}"/>
              </a:ext>
            </a:extLst>
          </p:cNvPr>
          <p:cNvSpPr>
            <a:spLocks noGrp="1"/>
          </p:cNvSpPr>
          <p:nvPr>
            <p:ph type="body" sz="quarter" idx="27" hasCustomPrompt="1"/>
          </p:nvPr>
        </p:nvSpPr>
        <p:spPr>
          <a:xfrm>
            <a:off x="1648611" y="3426832"/>
            <a:ext cx="2496357" cy="319171"/>
          </a:xfrm>
        </p:spPr>
        <p:txBody>
          <a:bodyPr lIns="0" tIns="0" rIns="0" bIns="0"/>
          <a:lstStyle>
            <a:lvl1pPr marL="0" indent="0" algn="ctr">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Surname</a:t>
            </a:r>
            <a:endParaRPr lang="en-GB" dirty="0"/>
          </a:p>
        </p:txBody>
      </p:sp>
      <p:sp>
        <p:nvSpPr>
          <p:cNvPr id="28" name="Text Placeholder 25">
            <a:extLst>
              <a:ext uri="{FF2B5EF4-FFF2-40B4-BE49-F238E27FC236}">
                <a16:creationId xmlns:a16="http://schemas.microsoft.com/office/drawing/2014/main" id="{062AF549-69F9-48C6-9324-D508BAC03298}"/>
              </a:ext>
            </a:extLst>
          </p:cNvPr>
          <p:cNvSpPr>
            <a:spLocks noGrp="1"/>
          </p:cNvSpPr>
          <p:nvPr>
            <p:ph type="body" sz="quarter" idx="28" hasCustomPrompt="1"/>
          </p:nvPr>
        </p:nvSpPr>
        <p:spPr>
          <a:xfrm>
            <a:off x="1648611" y="3746003"/>
            <a:ext cx="2496357" cy="902456"/>
          </a:xfrm>
        </p:spPr>
        <p:txBody>
          <a:bodyPr lIns="0" tIns="0" rIns="0" bIns="0"/>
          <a:lstStyle>
            <a:lvl1pPr marL="0" indent="0" algn="ctr">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29" name="Text Placeholder 27">
            <a:extLst>
              <a:ext uri="{FF2B5EF4-FFF2-40B4-BE49-F238E27FC236}">
                <a16:creationId xmlns:a16="http://schemas.microsoft.com/office/drawing/2014/main" id="{A829B108-D7C7-43CC-8FD8-73FF3586776A}"/>
              </a:ext>
            </a:extLst>
          </p:cNvPr>
          <p:cNvSpPr>
            <a:spLocks noGrp="1"/>
          </p:cNvSpPr>
          <p:nvPr>
            <p:ph type="body" sz="quarter" idx="29" hasCustomPrompt="1"/>
          </p:nvPr>
        </p:nvSpPr>
        <p:spPr>
          <a:xfrm>
            <a:off x="1648611" y="3014465"/>
            <a:ext cx="2496357" cy="412367"/>
          </a:xfrm>
        </p:spPr>
        <p:txBody>
          <a:bodyPr lIns="0" tIns="0" rIns="0" bIns="0"/>
          <a:lstStyle>
            <a:lvl1pPr marL="0" indent="0" algn="ctr">
              <a:buNone/>
              <a:defRPr sz="1600">
                <a:solidFill>
                  <a:srgbClr val="BEC0C2"/>
                </a:solidFill>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Company</a:t>
            </a:r>
            <a:endParaRPr lang="en-GB" dirty="0"/>
          </a:p>
        </p:txBody>
      </p:sp>
      <p:sp>
        <p:nvSpPr>
          <p:cNvPr id="30" name="Text Placeholder 25">
            <a:extLst>
              <a:ext uri="{FF2B5EF4-FFF2-40B4-BE49-F238E27FC236}">
                <a16:creationId xmlns:a16="http://schemas.microsoft.com/office/drawing/2014/main" id="{AA3DA6BD-522F-4405-92B8-1A4505AB595C}"/>
              </a:ext>
            </a:extLst>
          </p:cNvPr>
          <p:cNvSpPr>
            <a:spLocks noGrp="1"/>
          </p:cNvSpPr>
          <p:nvPr>
            <p:ph type="body" sz="quarter" idx="30" hasCustomPrompt="1"/>
          </p:nvPr>
        </p:nvSpPr>
        <p:spPr>
          <a:xfrm>
            <a:off x="4854966" y="3426832"/>
            <a:ext cx="2496357" cy="319171"/>
          </a:xfrm>
        </p:spPr>
        <p:txBody>
          <a:bodyPr lIns="0" tIns="0" rIns="0" bIns="0"/>
          <a:lstStyle>
            <a:lvl1pPr marL="0" indent="0" algn="ctr">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Surname</a:t>
            </a:r>
            <a:endParaRPr lang="en-GB" dirty="0"/>
          </a:p>
        </p:txBody>
      </p:sp>
      <p:sp>
        <p:nvSpPr>
          <p:cNvPr id="31" name="Text Placeholder 25">
            <a:extLst>
              <a:ext uri="{FF2B5EF4-FFF2-40B4-BE49-F238E27FC236}">
                <a16:creationId xmlns:a16="http://schemas.microsoft.com/office/drawing/2014/main" id="{DFC5C593-841F-414D-B6E5-42BD3A72276B}"/>
              </a:ext>
            </a:extLst>
          </p:cNvPr>
          <p:cNvSpPr>
            <a:spLocks noGrp="1"/>
          </p:cNvSpPr>
          <p:nvPr>
            <p:ph type="body" sz="quarter" idx="31" hasCustomPrompt="1"/>
          </p:nvPr>
        </p:nvSpPr>
        <p:spPr>
          <a:xfrm>
            <a:off x="4854966" y="3746003"/>
            <a:ext cx="2496357" cy="902456"/>
          </a:xfrm>
        </p:spPr>
        <p:txBody>
          <a:bodyPr lIns="0" tIns="0" rIns="0" bIns="0"/>
          <a:lstStyle>
            <a:lvl1pPr marL="0" indent="0" algn="ctr">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32" name="Text Placeholder 27">
            <a:extLst>
              <a:ext uri="{FF2B5EF4-FFF2-40B4-BE49-F238E27FC236}">
                <a16:creationId xmlns:a16="http://schemas.microsoft.com/office/drawing/2014/main" id="{EB860E34-9B23-47EA-8A7D-22EB77141F69}"/>
              </a:ext>
            </a:extLst>
          </p:cNvPr>
          <p:cNvSpPr>
            <a:spLocks noGrp="1"/>
          </p:cNvSpPr>
          <p:nvPr>
            <p:ph type="body" sz="quarter" idx="32" hasCustomPrompt="1"/>
          </p:nvPr>
        </p:nvSpPr>
        <p:spPr>
          <a:xfrm>
            <a:off x="4854966" y="3014465"/>
            <a:ext cx="2496357" cy="412367"/>
          </a:xfrm>
        </p:spPr>
        <p:txBody>
          <a:bodyPr lIns="0" tIns="0" rIns="0" bIns="0"/>
          <a:lstStyle>
            <a:lvl1pPr marL="0" indent="0" algn="ctr">
              <a:buNone/>
              <a:defRPr sz="1600">
                <a:solidFill>
                  <a:srgbClr val="BEC0C2"/>
                </a:solidFill>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Company</a:t>
            </a:r>
            <a:endParaRPr lang="en-GB" dirty="0"/>
          </a:p>
        </p:txBody>
      </p:sp>
      <p:sp>
        <p:nvSpPr>
          <p:cNvPr id="33" name="Text Placeholder 25">
            <a:extLst>
              <a:ext uri="{FF2B5EF4-FFF2-40B4-BE49-F238E27FC236}">
                <a16:creationId xmlns:a16="http://schemas.microsoft.com/office/drawing/2014/main" id="{8331764A-7F75-42D3-9D69-3F19BDB8E5F5}"/>
              </a:ext>
            </a:extLst>
          </p:cNvPr>
          <p:cNvSpPr>
            <a:spLocks noGrp="1"/>
          </p:cNvSpPr>
          <p:nvPr>
            <p:ph type="body" sz="quarter" idx="33" hasCustomPrompt="1"/>
          </p:nvPr>
        </p:nvSpPr>
        <p:spPr>
          <a:xfrm>
            <a:off x="8043006" y="3426832"/>
            <a:ext cx="2496357" cy="319171"/>
          </a:xfrm>
        </p:spPr>
        <p:txBody>
          <a:bodyPr lIns="0" tIns="0" rIns="0" bIns="0"/>
          <a:lstStyle>
            <a:lvl1pPr marL="0" indent="0" algn="ctr">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Surname</a:t>
            </a:r>
            <a:endParaRPr lang="en-GB" dirty="0"/>
          </a:p>
        </p:txBody>
      </p:sp>
      <p:sp>
        <p:nvSpPr>
          <p:cNvPr id="34" name="Text Placeholder 25">
            <a:extLst>
              <a:ext uri="{FF2B5EF4-FFF2-40B4-BE49-F238E27FC236}">
                <a16:creationId xmlns:a16="http://schemas.microsoft.com/office/drawing/2014/main" id="{C50EFD36-3EE5-4E55-908B-59C85219BC9C}"/>
              </a:ext>
            </a:extLst>
          </p:cNvPr>
          <p:cNvSpPr>
            <a:spLocks noGrp="1"/>
          </p:cNvSpPr>
          <p:nvPr>
            <p:ph type="body" sz="quarter" idx="34" hasCustomPrompt="1"/>
          </p:nvPr>
        </p:nvSpPr>
        <p:spPr>
          <a:xfrm>
            <a:off x="8043006" y="3746003"/>
            <a:ext cx="2496357" cy="902456"/>
          </a:xfrm>
        </p:spPr>
        <p:txBody>
          <a:bodyPr lIns="0" tIns="0" rIns="0" bIns="0"/>
          <a:lstStyle>
            <a:lvl1pPr marL="0" indent="0" algn="ctr">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35" name="Text Placeholder 27">
            <a:extLst>
              <a:ext uri="{FF2B5EF4-FFF2-40B4-BE49-F238E27FC236}">
                <a16:creationId xmlns:a16="http://schemas.microsoft.com/office/drawing/2014/main" id="{7A61E218-715C-4BD7-9AD8-50F1A101AA64}"/>
              </a:ext>
            </a:extLst>
          </p:cNvPr>
          <p:cNvSpPr>
            <a:spLocks noGrp="1"/>
          </p:cNvSpPr>
          <p:nvPr>
            <p:ph type="body" sz="quarter" idx="35" hasCustomPrompt="1"/>
          </p:nvPr>
        </p:nvSpPr>
        <p:spPr>
          <a:xfrm>
            <a:off x="8043006" y="3014465"/>
            <a:ext cx="2496357" cy="412367"/>
          </a:xfrm>
        </p:spPr>
        <p:txBody>
          <a:bodyPr lIns="0" tIns="0" rIns="0" bIns="0"/>
          <a:lstStyle>
            <a:lvl1pPr marL="0" indent="0" algn="ctr">
              <a:buNone/>
              <a:defRPr sz="1600">
                <a:solidFill>
                  <a:srgbClr val="BEC0C2"/>
                </a:solidFill>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Company</a:t>
            </a:r>
            <a:endParaRPr lang="en-GB" dirty="0"/>
          </a:p>
        </p:txBody>
      </p:sp>
      <p:cxnSp>
        <p:nvCxnSpPr>
          <p:cNvPr id="36" name="Straight Connector 35">
            <a:extLst>
              <a:ext uri="{FF2B5EF4-FFF2-40B4-BE49-F238E27FC236}">
                <a16:creationId xmlns:a16="http://schemas.microsoft.com/office/drawing/2014/main" id="{A50DB78F-66E0-4599-973D-3859D8342E4A}"/>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23DC6EC7-4275-437C-BA29-CAC2A0501F97}"/>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38" name="Picture 37">
            <a:extLst>
              <a:ext uri="{FF2B5EF4-FFF2-40B4-BE49-F238E27FC236}">
                <a16:creationId xmlns:a16="http://schemas.microsoft.com/office/drawing/2014/main" id="{B084D1BF-E65B-4BF3-8EC8-924F8323C3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Tree>
    <p:extLst>
      <p:ext uri="{BB962C8B-B14F-4D97-AF65-F5344CB8AC3E}">
        <p14:creationId xmlns:p14="http://schemas.microsoft.com/office/powerpoint/2010/main" val="3144271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 Itema">
    <p:spTree>
      <p:nvGrpSpPr>
        <p:cNvPr id="1" name=""/>
        <p:cNvGrpSpPr/>
        <p:nvPr/>
      </p:nvGrpSpPr>
      <p:grpSpPr>
        <a:xfrm>
          <a:off x="0" y="0"/>
          <a:ext cx="0" cy="0"/>
          <a:chOff x="0" y="0"/>
          <a:chExt cx="0" cy="0"/>
        </a:xfrm>
      </p:grpSpPr>
      <p:sp>
        <p:nvSpPr>
          <p:cNvPr id="8" name="Рисунок 7"/>
          <p:cNvSpPr>
            <a:spLocks noGrp="1"/>
          </p:cNvSpPr>
          <p:nvPr>
            <p:ph type="pic" sz="quarter" idx="10"/>
          </p:nvPr>
        </p:nvSpPr>
        <p:spPr>
          <a:xfrm>
            <a:off x="0" y="0"/>
            <a:ext cx="12192000" cy="2933700"/>
          </a:xfrm>
          <a:prstGeom prst="rect">
            <a:avLst/>
          </a:prstGeom>
        </p:spPr>
        <p:txBody>
          <a:bodyPr>
            <a:normAutofit/>
          </a:bodyPr>
          <a:lstStyle>
            <a:lvl1pPr>
              <a:defRPr sz="1200"/>
            </a:lvl1pPr>
          </a:lstStyle>
          <a:p>
            <a:r>
              <a:rPr lang="en-US"/>
              <a:t>Click icon to add picture</a:t>
            </a:r>
            <a:endParaRPr lang="ru-RU" dirty="0"/>
          </a:p>
        </p:txBody>
      </p:sp>
      <p:cxnSp>
        <p:nvCxnSpPr>
          <p:cNvPr id="7" name="Straight Connector 6">
            <a:extLst>
              <a:ext uri="{FF2B5EF4-FFF2-40B4-BE49-F238E27FC236}">
                <a16:creationId xmlns:a16="http://schemas.microsoft.com/office/drawing/2014/main" id="{347FB111-18FF-40FF-8968-C0F3A86128C6}"/>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AAC4859-8655-464E-B7A9-5500AD24DD11}"/>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5A5B525B-6F32-42A8-BDA7-E87E309FD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
        <p:nvSpPr>
          <p:cNvPr id="16" name="Title 1">
            <a:extLst>
              <a:ext uri="{FF2B5EF4-FFF2-40B4-BE49-F238E27FC236}">
                <a16:creationId xmlns:a16="http://schemas.microsoft.com/office/drawing/2014/main" id="{F3883599-6993-45B8-A87E-98766CC69894}"/>
              </a:ext>
            </a:extLst>
          </p:cNvPr>
          <p:cNvSpPr>
            <a:spLocks noGrp="1"/>
          </p:cNvSpPr>
          <p:nvPr>
            <p:ph type="title" hasCustomPrompt="1"/>
          </p:nvPr>
        </p:nvSpPr>
        <p:spPr>
          <a:xfrm>
            <a:off x="1414463" y="1771167"/>
            <a:ext cx="8227371" cy="628660"/>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19" name="Text Placeholder 10">
            <a:extLst>
              <a:ext uri="{FF2B5EF4-FFF2-40B4-BE49-F238E27FC236}">
                <a16:creationId xmlns:a16="http://schemas.microsoft.com/office/drawing/2014/main" id="{D9D443CB-4ED8-4178-8161-4DC277A60D74}"/>
              </a:ext>
            </a:extLst>
          </p:cNvPr>
          <p:cNvSpPr>
            <a:spLocks noGrp="1"/>
          </p:cNvSpPr>
          <p:nvPr>
            <p:ph type="body" sz="quarter" idx="16" hasCustomPrompt="1"/>
          </p:nvPr>
        </p:nvSpPr>
        <p:spPr>
          <a:xfrm>
            <a:off x="1663700" y="3248323"/>
            <a:ext cx="685800" cy="675978"/>
          </a:xfrm>
          <a:ln w="25400">
            <a:noFill/>
          </a:ln>
        </p:spPr>
        <p:txBody>
          <a:bodyPr lIns="0" tIns="0" rIns="0" bIns="0" anchor="ctr" anchorCtr="0"/>
          <a:lstStyle>
            <a:lvl1pPr marL="0" indent="0" algn="l">
              <a:buNone/>
              <a:defRPr sz="2800" b="0" spc="-150">
                <a:latin typeface="Inter Extra Bold" panose="02000903000000020004" pitchFamily="50" charset="0"/>
                <a:ea typeface="Inter Extra Bold" panose="02000903000000020004" pitchFamily="50" charset="0"/>
                <a:cs typeface="Inter Extra Bold" panose="02000903000000020004" pitchFamily="50" charset="0"/>
              </a:defRPr>
            </a:lvl1pPr>
            <a:lvl5pPr>
              <a:defRPr/>
            </a:lvl5pPr>
          </a:lstStyle>
          <a:p>
            <a:pPr lvl="0"/>
            <a:r>
              <a:rPr lang="en-US" dirty="0"/>
              <a:t>01</a:t>
            </a:r>
            <a:endParaRPr lang="en-GB" dirty="0"/>
          </a:p>
        </p:txBody>
      </p:sp>
      <p:sp>
        <p:nvSpPr>
          <p:cNvPr id="20" name="Text Placeholder 4">
            <a:extLst>
              <a:ext uri="{FF2B5EF4-FFF2-40B4-BE49-F238E27FC236}">
                <a16:creationId xmlns:a16="http://schemas.microsoft.com/office/drawing/2014/main" id="{40017ED8-7A93-44EE-97F7-FB03B8E97ADD}"/>
              </a:ext>
            </a:extLst>
          </p:cNvPr>
          <p:cNvSpPr>
            <a:spLocks noGrp="1"/>
          </p:cNvSpPr>
          <p:nvPr>
            <p:ph type="body" sz="quarter" idx="14" hasCustomPrompt="1"/>
          </p:nvPr>
        </p:nvSpPr>
        <p:spPr>
          <a:xfrm>
            <a:off x="1673226" y="4365923"/>
            <a:ext cx="1136953" cy="1361776"/>
          </a:xfrm>
        </p:spPr>
        <p:txBody>
          <a:bodyPr lIns="0" tIns="0" rIns="0" bIns="0"/>
          <a:lstStyle>
            <a:lvl1pPr marL="0" marR="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21" name="Text Placeholder 7">
            <a:extLst>
              <a:ext uri="{FF2B5EF4-FFF2-40B4-BE49-F238E27FC236}">
                <a16:creationId xmlns:a16="http://schemas.microsoft.com/office/drawing/2014/main" id="{5F147734-9EBB-4726-ACDF-3CB7C94D82C9}"/>
              </a:ext>
            </a:extLst>
          </p:cNvPr>
          <p:cNvSpPr>
            <a:spLocks noGrp="1"/>
          </p:cNvSpPr>
          <p:nvPr>
            <p:ph type="body" sz="quarter" idx="15" hasCustomPrompt="1"/>
          </p:nvPr>
        </p:nvSpPr>
        <p:spPr>
          <a:xfrm>
            <a:off x="1663700" y="4111924"/>
            <a:ext cx="1146479" cy="253985"/>
          </a:xfrm>
        </p:spPr>
        <p:txBody>
          <a:bodyPr lIns="0" tIns="0" rIns="0" bIns="0"/>
          <a:lstStyle>
            <a:lvl1pPr marL="0" indent="0" algn="l">
              <a:buNone/>
              <a:defRPr sz="12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22" name="Text Placeholder 10">
            <a:extLst>
              <a:ext uri="{FF2B5EF4-FFF2-40B4-BE49-F238E27FC236}">
                <a16:creationId xmlns:a16="http://schemas.microsoft.com/office/drawing/2014/main" id="{860EC38F-DCFD-417E-9310-D4BAD9F79DDD}"/>
              </a:ext>
            </a:extLst>
          </p:cNvPr>
          <p:cNvSpPr>
            <a:spLocks noGrp="1"/>
          </p:cNvSpPr>
          <p:nvPr>
            <p:ph type="body" sz="quarter" idx="17" hasCustomPrompt="1"/>
          </p:nvPr>
        </p:nvSpPr>
        <p:spPr>
          <a:xfrm>
            <a:off x="3149600" y="3248323"/>
            <a:ext cx="685800" cy="675978"/>
          </a:xfrm>
          <a:ln w="25400">
            <a:noFill/>
          </a:ln>
        </p:spPr>
        <p:txBody>
          <a:bodyPr lIns="0" tIns="0" rIns="0" bIns="0" anchor="ctr" anchorCtr="0"/>
          <a:lstStyle>
            <a:lvl1pPr marL="0" indent="0" algn="l">
              <a:buNone/>
              <a:defRPr sz="2800" b="0" spc="-150">
                <a:latin typeface="Inter Extra Bold" panose="02000903000000020004" pitchFamily="50" charset="0"/>
                <a:ea typeface="Inter Extra Bold" panose="02000903000000020004" pitchFamily="50" charset="0"/>
                <a:cs typeface="Inter Extra Bold" panose="02000903000000020004" pitchFamily="50" charset="0"/>
              </a:defRPr>
            </a:lvl1pPr>
            <a:lvl5pPr>
              <a:defRPr/>
            </a:lvl5pPr>
          </a:lstStyle>
          <a:p>
            <a:pPr lvl="0"/>
            <a:r>
              <a:rPr lang="en-US" dirty="0"/>
              <a:t>02</a:t>
            </a:r>
            <a:endParaRPr lang="en-GB" dirty="0"/>
          </a:p>
        </p:txBody>
      </p:sp>
      <p:sp>
        <p:nvSpPr>
          <p:cNvPr id="23" name="Text Placeholder 4">
            <a:extLst>
              <a:ext uri="{FF2B5EF4-FFF2-40B4-BE49-F238E27FC236}">
                <a16:creationId xmlns:a16="http://schemas.microsoft.com/office/drawing/2014/main" id="{A3EE7574-B01C-416A-B077-037096F13699}"/>
              </a:ext>
            </a:extLst>
          </p:cNvPr>
          <p:cNvSpPr>
            <a:spLocks noGrp="1"/>
          </p:cNvSpPr>
          <p:nvPr>
            <p:ph type="body" sz="quarter" idx="18" hasCustomPrompt="1"/>
          </p:nvPr>
        </p:nvSpPr>
        <p:spPr>
          <a:xfrm>
            <a:off x="3159126" y="4365923"/>
            <a:ext cx="1136953" cy="1361776"/>
          </a:xfrm>
        </p:spPr>
        <p:txBody>
          <a:bodyPr lIns="0" tIns="0" rIns="0" bIns="0"/>
          <a:lstStyle>
            <a:lvl1pPr marL="0" marR="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24" name="Text Placeholder 7">
            <a:extLst>
              <a:ext uri="{FF2B5EF4-FFF2-40B4-BE49-F238E27FC236}">
                <a16:creationId xmlns:a16="http://schemas.microsoft.com/office/drawing/2014/main" id="{F41D816C-1CD4-461F-AAEA-36E60FBE4259}"/>
              </a:ext>
            </a:extLst>
          </p:cNvPr>
          <p:cNvSpPr>
            <a:spLocks noGrp="1"/>
          </p:cNvSpPr>
          <p:nvPr>
            <p:ph type="body" sz="quarter" idx="19" hasCustomPrompt="1"/>
          </p:nvPr>
        </p:nvSpPr>
        <p:spPr>
          <a:xfrm>
            <a:off x="3149600" y="4111924"/>
            <a:ext cx="1146479" cy="253985"/>
          </a:xfrm>
        </p:spPr>
        <p:txBody>
          <a:bodyPr lIns="0" tIns="0" rIns="0" bIns="0"/>
          <a:lstStyle>
            <a:lvl1pPr marL="0" indent="0" algn="l">
              <a:buNone/>
              <a:defRPr sz="12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25" name="Text Placeholder 10">
            <a:extLst>
              <a:ext uri="{FF2B5EF4-FFF2-40B4-BE49-F238E27FC236}">
                <a16:creationId xmlns:a16="http://schemas.microsoft.com/office/drawing/2014/main" id="{C84355E0-63C3-49F0-ADEC-2345F2F263F2}"/>
              </a:ext>
            </a:extLst>
          </p:cNvPr>
          <p:cNvSpPr>
            <a:spLocks noGrp="1"/>
          </p:cNvSpPr>
          <p:nvPr>
            <p:ph type="body" sz="quarter" idx="20" hasCustomPrompt="1"/>
          </p:nvPr>
        </p:nvSpPr>
        <p:spPr>
          <a:xfrm>
            <a:off x="4635500" y="3248323"/>
            <a:ext cx="685800" cy="675978"/>
          </a:xfrm>
          <a:ln w="25400">
            <a:noFill/>
          </a:ln>
        </p:spPr>
        <p:txBody>
          <a:bodyPr lIns="0" tIns="0" rIns="0" bIns="0" anchor="ctr" anchorCtr="0"/>
          <a:lstStyle>
            <a:lvl1pPr marL="0" indent="0" algn="l">
              <a:buNone/>
              <a:defRPr sz="2800" b="0" spc="-150">
                <a:latin typeface="Inter Extra Bold" panose="02000903000000020004" pitchFamily="50" charset="0"/>
                <a:ea typeface="Inter Extra Bold" panose="02000903000000020004" pitchFamily="50" charset="0"/>
                <a:cs typeface="Inter Extra Bold" panose="02000903000000020004" pitchFamily="50" charset="0"/>
              </a:defRPr>
            </a:lvl1pPr>
            <a:lvl5pPr>
              <a:defRPr/>
            </a:lvl5pPr>
          </a:lstStyle>
          <a:p>
            <a:pPr lvl="0"/>
            <a:r>
              <a:rPr lang="en-US" dirty="0"/>
              <a:t>03</a:t>
            </a:r>
            <a:endParaRPr lang="en-GB" dirty="0"/>
          </a:p>
        </p:txBody>
      </p:sp>
      <p:sp>
        <p:nvSpPr>
          <p:cNvPr id="26" name="Text Placeholder 4">
            <a:extLst>
              <a:ext uri="{FF2B5EF4-FFF2-40B4-BE49-F238E27FC236}">
                <a16:creationId xmlns:a16="http://schemas.microsoft.com/office/drawing/2014/main" id="{46A97DAA-D616-4708-809F-4A085CD04B6D}"/>
              </a:ext>
            </a:extLst>
          </p:cNvPr>
          <p:cNvSpPr>
            <a:spLocks noGrp="1"/>
          </p:cNvSpPr>
          <p:nvPr>
            <p:ph type="body" sz="quarter" idx="21" hasCustomPrompt="1"/>
          </p:nvPr>
        </p:nvSpPr>
        <p:spPr>
          <a:xfrm>
            <a:off x="4645026" y="4365923"/>
            <a:ext cx="1136953" cy="1361776"/>
          </a:xfrm>
        </p:spPr>
        <p:txBody>
          <a:bodyPr lIns="0" tIns="0" rIns="0" bIns="0"/>
          <a:lstStyle>
            <a:lvl1pPr marL="0" marR="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27" name="Text Placeholder 7">
            <a:extLst>
              <a:ext uri="{FF2B5EF4-FFF2-40B4-BE49-F238E27FC236}">
                <a16:creationId xmlns:a16="http://schemas.microsoft.com/office/drawing/2014/main" id="{522BC7BB-523A-499D-AB2A-5C629603498A}"/>
              </a:ext>
            </a:extLst>
          </p:cNvPr>
          <p:cNvSpPr>
            <a:spLocks noGrp="1"/>
          </p:cNvSpPr>
          <p:nvPr>
            <p:ph type="body" sz="quarter" idx="22" hasCustomPrompt="1"/>
          </p:nvPr>
        </p:nvSpPr>
        <p:spPr>
          <a:xfrm>
            <a:off x="4635500" y="4111924"/>
            <a:ext cx="1146479" cy="253985"/>
          </a:xfrm>
        </p:spPr>
        <p:txBody>
          <a:bodyPr lIns="0" tIns="0" rIns="0" bIns="0"/>
          <a:lstStyle>
            <a:lvl1pPr marL="0" indent="0" algn="l">
              <a:buNone/>
              <a:defRPr sz="12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28" name="Text Placeholder 10">
            <a:extLst>
              <a:ext uri="{FF2B5EF4-FFF2-40B4-BE49-F238E27FC236}">
                <a16:creationId xmlns:a16="http://schemas.microsoft.com/office/drawing/2014/main" id="{46F1153C-CE8D-42CA-B951-BE838518FD06}"/>
              </a:ext>
            </a:extLst>
          </p:cNvPr>
          <p:cNvSpPr>
            <a:spLocks noGrp="1"/>
          </p:cNvSpPr>
          <p:nvPr>
            <p:ph type="body" sz="quarter" idx="23" hasCustomPrompt="1"/>
          </p:nvPr>
        </p:nvSpPr>
        <p:spPr>
          <a:xfrm>
            <a:off x="6096000" y="3248323"/>
            <a:ext cx="685800" cy="675978"/>
          </a:xfrm>
          <a:ln w="25400">
            <a:noFill/>
          </a:ln>
        </p:spPr>
        <p:txBody>
          <a:bodyPr lIns="0" tIns="0" rIns="0" bIns="0" anchor="ctr" anchorCtr="0"/>
          <a:lstStyle>
            <a:lvl1pPr marL="0" indent="0" algn="l">
              <a:buNone/>
              <a:defRPr sz="2800" b="0" spc="-150">
                <a:latin typeface="Inter Extra Bold" panose="02000903000000020004" pitchFamily="50" charset="0"/>
                <a:ea typeface="Inter Extra Bold" panose="02000903000000020004" pitchFamily="50" charset="0"/>
                <a:cs typeface="Inter Extra Bold" panose="02000903000000020004" pitchFamily="50" charset="0"/>
              </a:defRPr>
            </a:lvl1pPr>
            <a:lvl5pPr>
              <a:defRPr/>
            </a:lvl5pPr>
          </a:lstStyle>
          <a:p>
            <a:pPr lvl="0"/>
            <a:r>
              <a:rPr lang="en-US" dirty="0"/>
              <a:t>04</a:t>
            </a:r>
            <a:endParaRPr lang="en-GB" dirty="0"/>
          </a:p>
        </p:txBody>
      </p:sp>
      <p:sp>
        <p:nvSpPr>
          <p:cNvPr id="29" name="Text Placeholder 4">
            <a:extLst>
              <a:ext uri="{FF2B5EF4-FFF2-40B4-BE49-F238E27FC236}">
                <a16:creationId xmlns:a16="http://schemas.microsoft.com/office/drawing/2014/main" id="{57BFF018-E64F-42E0-9C8A-3E5736EEE5FF}"/>
              </a:ext>
            </a:extLst>
          </p:cNvPr>
          <p:cNvSpPr>
            <a:spLocks noGrp="1"/>
          </p:cNvSpPr>
          <p:nvPr>
            <p:ph type="body" sz="quarter" idx="24" hasCustomPrompt="1"/>
          </p:nvPr>
        </p:nvSpPr>
        <p:spPr>
          <a:xfrm>
            <a:off x="6105526" y="4365923"/>
            <a:ext cx="1136953" cy="1361776"/>
          </a:xfrm>
        </p:spPr>
        <p:txBody>
          <a:bodyPr lIns="0" tIns="0" rIns="0" bIns="0"/>
          <a:lstStyle>
            <a:lvl1pPr marL="0" marR="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30" name="Text Placeholder 7">
            <a:extLst>
              <a:ext uri="{FF2B5EF4-FFF2-40B4-BE49-F238E27FC236}">
                <a16:creationId xmlns:a16="http://schemas.microsoft.com/office/drawing/2014/main" id="{9E5A3C3A-D6E4-48C1-9295-53CDCA551336}"/>
              </a:ext>
            </a:extLst>
          </p:cNvPr>
          <p:cNvSpPr>
            <a:spLocks noGrp="1"/>
          </p:cNvSpPr>
          <p:nvPr>
            <p:ph type="body" sz="quarter" idx="25" hasCustomPrompt="1"/>
          </p:nvPr>
        </p:nvSpPr>
        <p:spPr>
          <a:xfrm>
            <a:off x="6096000" y="4111924"/>
            <a:ext cx="1146479" cy="253985"/>
          </a:xfrm>
        </p:spPr>
        <p:txBody>
          <a:bodyPr lIns="0" tIns="0" rIns="0" bIns="0"/>
          <a:lstStyle>
            <a:lvl1pPr marL="0" indent="0" algn="l">
              <a:buNone/>
              <a:defRPr sz="12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31" name="Text Placeholder 10">
            <a:extLst>
              <a:ext uri="{FF2B5EF4-FFF2-40B4-BE49-F238E27FC236}">
                <a16:creationId xmlns:a16="http://schemas.microsoft.com/office/drawing/2014/main" id="{3DF2F0F3-D6DA-4B8D-B4AD-B49E166F38BE}"/>
              </a:ext>
            </a:extLst>
          </p:cNvPr>
          <p:cNvSpPr>
            <a:spLocks noGrp="1"/>
          </p:cNvSpPr>
          <p:nvPr>
            <p:ph type="body" sz="quarter" idx="26" hasCustomPrompt="1"/>
          </p:nvPr>
        </p:nvSpPr>
        <p:spPr>
          <a:xfrm>
            <a:off x="7591426" y="3248323"/>
            <a:ext cx="685800" cy="675978"/>
          </a:xfrm>
          <a:ln w="25400">
            <a:noFill/>
          </a:ln>
        </p:spPr>
        <p:txBody>
          <a:bodyPr lIns="0" tIns="0" rIns="0" bIns="0" anchor="ctr" anchorCtr="0"/>
          <a:lstStyle>
            <a:lvl1pPr marL="0" indent="0" algn="l">
              <a:buNone/>
              <a:defRPr sz="2800" b="0" spc="-150">
                <a:latin typeface="Inter Extra Bold" panose="02000903000000020004" pitchFamily="50" charset="0"/>
                <a:ea typeface="Inter Extra Bold" panose="02000903000000020004" pitchFamily="50" charset="0"/>
                <a:cs typeface="Inter Extra Bold" panose="02000903000000020004" pitchFamily="50" charset="0"/>
              </a:defRPr>
            </a:lvl1pPr>
            <a:lvl5pPr>
              <a:defRPr/>
            </a:lvl5pPr>
          </a:lstStyle>
          <a:p>
            <a:pPr lvl="0"/>
            <a:r>
              <a:rPr lang="en-US" dirty="0"/>
              <a:t>05</a:t>
            </a:r>
            <a:endParaRPr lang="en-GB" dirty="0"/>
          </a:p>
        </p:txBody>
      </p:sp>
      <p:sp>
        <p:nvSpPr>
          <p:cNvPr id="32" name="Text Placeholder 4">
            <a:extLst>
              <a:ext uri="{FF2B5EF4-FFF2-40B4-BE49-F238E27FC236}">
                <a16:creationId xmlns:a16="http://schemas.microsoft.com/office/drawing/2014/main" id="{BB4412E6-2117-4B65-8C1B-4A60092AAED4}"/>
              </a:ext>
            </a:extLst>
          </p:cNvPr>
          <p:cNvSpPr>
            <a:spLocks noGrp="1"/>
          </p:cNvSpPr>
          <p:nvPr>
            <p:ph type="body" sz="quarter" idx="27" hasCustomPrompt="1"/>
          </p:nvPr>
        </p:nvSpPr>
        <p:spPr>
          <a:xfrm>
            <a:off x="7600952" y="4365923"/>
            <a:ext cx="1136953" cy="1361776"/>
          </a:xfrm>
        </p:spPr>
        <p:txBody>
          <a:bodyPr lIns="0" tIns="0" rIns="0" bIns="0"/>
          <a:lstStyle>
            <a:lvl1pPr marL="0" marR="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33" name="Text Placeholder 7">
            <a:extLst>
              <a:ext uri="{FF2B5EF4-FFF2-40B4-BE49-F238E27FC236}">
                <a16:creationId xmlns:a16="http://schemas.microsoft.com/office/drawing/2014/main" id="{809F012A-26D9-40E5-A0A8-7412B3D74871}"/>
              </a:ext>
            </a:extLst>
          </p:cNvPr>
          <p:cNvSpPr>
            <a:spLocks noGrp="1"/>
          </p:cNvSpPr>
          <p:nvPr>
            <p:ph type="body" sz="quarter" idx="28" hasCustomPrompt="1"/>
          </p:nvPr>
        </p:nvSpPr>
        <p:spPr>
          <a:xfrm>
            <a:off x="7591426" y="4111924"/>
            <a:ext cx="1146479" cy="253985"/>
          </a:xfrm>
        </p:spPr>
        <p:txBody>
          <a:bodyPr lIns="0" tIns="0" rIns="0" bIns="0"/>
          <a:lstStyle>
            <a:lvl1pPr marL="0" indent="0" algn="l">
              <a:buNone/>
              <a:defRPr sz="12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34" name="Text Placeholder 10">
            <a:extLst>
              <a:ext uri="{FF2B5EF4-FFF2-40B4-BE49-F238E27FC236}">
                <a16:creationId xmlns:a16="http://schemas.microsoft.com/office/drawing/2014/main" id="{934546A7-84C3-43B2-8EBD-D8B22AFC669D}"/>
              </a:ext>
            </a:extLst>
          </p:cNvPr>
          <p:cNvSpPr>
            <a:spLocks noGrp="1"/>
          </p:cNvSpPr>
          <p:nvPr>
            <p:ph type="body" sz="quarter" idx="29" hasCustomPrompt="1"/>
          </p:nvPr>
        </p:nvSpPr>
        <p:spPr>
          <a:xfrm>
            <a:off x="9096378" y="3248323"/>
            <a:ext cx="685800" cy="675978"/>
          </a:xfrm>
          <a:ln w="25400">
            <a:noFill/>
          </a:ln>
        </p:spPr>
        <p:txBody>
          <a:bodyPr lIns="0" tIns="0" rIns="0" bIns="0" anchor="ctr" anchorCtr="0"/>
          <a:lstStyle>
            <a:lvl1pPr marL="0" indent="0" algn="l">
              <a:buNone/>
              <a:defRPr sz="2800" b="0" spc="-150">
                <a:latin typeface="Inter Extra Bold" panose="02000903000000020004" pitchFamily="50" charset="0"/>
                <a:ea typeface="Inter Extra Bold" panose="02000903000000020004" pitchFamily="50" charset="0"/>
                <a:cs typeface="Inter Extra Bold" panose="02000903000000020004" pitchFamily="50" charset="0"/>
              </a:defRPr>
            </a:lvl1pPr>
            <a:lvl5pPr>
              <a:defRPr/>
            </a:lvl5pPr>
          </a:lstStyle>
          <a:p>
            <a:pPr lvl="0"/>
            <a:r>
              <a:rPr lang="en-US" dirty="0"/>
              <a:t>06</a:t>
            </a:r>
            <a:endParaRPr lang="en-GB" dirty="0"/>
          </a:p>
        </p:txBody>
      </p:sp>
      <p:sp>
        <p:nvSpPr>
          <p:cNvPr id="35" name="Text Placeholder 4">
            <a:extLst>
              <a:ext uri="{FF2B5EF4-FFF2-40B4-BE49-F238E27FC236}">
                <a16:creationId xmlns:a16="http://schemas.microsoft.com/office/drawing/2014/main" id="{37895239-D3EE-4908-B5BA-ABC816BDD10D}"/>
              </a:ext>
            </a:extLst>
          </p:cNvPr>
          <p:cNvSpPr>
            <a:spLocks noGrp="1"/>
          </p:cNvSpPr>
          <p:nvPr>
            <p:ph type="body" sz="quarter" idx="30" hasCustomPrompt="1"/>
          </p:nvPr>
        </p:nvSpPr>
        <p:spPr>
          <a:xfrm>
            <a:off x="9105904" y="4365923"/>
            <a:ext cx="1136953" cy="1361776"/>
          </a:xfrm>
        </p:spPr>
        <p:txBody>
          <a:bodyPr lIns="0" tIns="0" rIns="0" bIns="0"/>
          <a:lstStyle>
            <a:lvl1pPr marL="0" marR="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5F6062"/>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nun.</a:t>
            </a:r>
            <a:endPar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endParaRPr>
          </a:p>
        </p:txBody>
      </p:sp>
      <p:sp>
        <p:nvSpPr>
          <p:cNvPr id="36" name="Text Placeholder 7">
            <a:extLst>
              <a:ext uri="{FF2B5EF4-FFF2-40B4-BE49-F238E27FC236}">
                <a16:creationId xmlns:a16="http://schemas.microsoft.com/office/drawing/2014/main" id="{5ECBD5A4-06AF-4B16-8A79-21A55E69AAB8}"/>
              </a:ext>
            </a:extLst>
          </p:cNvPr>
          <p:cNvSpPr>
            <a:spLocks noGrp="1"/>
          </p:cNvSpPr>
          <p:nvPr>
            <p:ph type="body" sz="quarter" idx="31" hasCustomPrompt="1"/>
          </p:nvPr>
        </p:nvSpPr>
        <p:spPr>
          <a:xfrm>
            <a:off x="9096378" y="4111924"/>
            <a:ext cx="1146479" cy="253985"/>
          </a:xfrm>
        </p:spPr>
        <p:txBody>
          <a:bodyPr lIns="0" tIns="0" rIns="0" bIns="0"/>
          <a:lstStyle>
            <a:lvl1pPr marL="0" indent="0" algn="l">
              <a:buNone/>
              <a:defRPr sz="1200">
                <a:solidFill>
                  <a:srgbClr val="343A4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Tree>
    <p:extLst>
      <p:ext uri="{BB962C8B-B14F-4D97-AF65-F5344CB8AC3E}">
        <p14:creationId xmlns:p14="http://schemas.microsoft.com/office/powerpoint/2010/main" val="1875672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 Itema - Title">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5399134" y="1828450"/>
            <a:ext cx="2212066" cy="3201100"/>
          </a:xfrm>
          <a:prstGeom prst="parallelogram">
            <a:avLst/>
          </a:prstGeom>
        </p:spPr>
        <p:txBody>
          <a:bodyPr>
            <a:normAutofit/>
          </a:bodyPr>
          <a:lstStyle>
            <a:lvl1pPr>
              <a:defRPr sz="1200"/>
            </a:lvl1pPr>
          </a:lstStyle>
          <a:p>
            <a:r>
              <a:rPr lang="en-US"/>
              <a:t>Click icon to add picture</a:t>
            </a:r>
            <a:endParaRPr lang="ru-RU" dirty="0"/>
          </a:p>
        </p:txBody>
      </p:sp>
      <p:sp>
        <p:nvSpPr>
          <p:cNvPr id="12" name="Рисунок 8"/>
          <p:cNvSpPr>
            <a:spLocks noGrp="1"/>
          </p:cNvSpPr>
          <p:nvPr>
            <p:ph type="pic" sz="quarter" idx="11"/>
          </p:nvPr>
        </p:nvSpPr>
        <p:spPr>
          <a:xfrm>
            <a:off x="7057829" y="1828450"/>
            <a:ext cx="2212066" cy="3201100"/>
          </a:xfrm>
          <a:prstGeom prst="parallelogram">
            <a:avLst/>
          </a:prstGeom>
        </p:spPr>
        <p:txBody>
          <a:bodyPr>
            <a:normAutofit/>
          </a:bodyPr>
          <a:lstStyle>
            <a:lvl1pPr>
              <a:defRPr sz="1200"/>
            </a:lvl1pPr>
          </a:lstStyle>
          <a:p>
            <a:r>
              <a:rPr lang="en-US"/>
              <a:t>Click icon to add picture</a:t>
            </a:r>
            <a:endParaRPr lang="ru-RU" dirty="0"/>
          </a:p>
        </p:txBody>
      </p:sp>
      <p:sp>
        <p:nvSpPr>
          <p:cNvPr id="13" name="Рисунок 8"/>
          <p:cNvSpPr>
            <a:spLocks noGrp="1"/>
          </p:cNvSpPr>
          <p:nvPr>
            <p:ph type="pic" sz="quarter" idx="12"/>
          </p:nvPr>
        </p:nvSpPr>
        <p:spPr>
          <a:xfrm>
            <a:off x="8705233" y="1828450"/>
            <a:ext cx="2212066" cy="3201100"/>
          </a:xfrm>
          <a:prstGeom prst="parallelogram">
            <a:avLst/>
          </a:prstGeom>
        </p:spPr>
        <p:txBody>
          <a:bodyPr>
            <a:normAutofit/>
          </a:bodyPr>
          <a:lstStyle>
            <a:lvl1pPr>
              <a:defRPr sz="1200"/>
            </a:lvl1pPr>
          </a:lstStyle>
          <a:p>
            <a:r>
              <a:rPr lang="en-US"/>
              <a:t>Click icon to add picture</a:t>
            </a:r>
            <a:endParaRPr lang="ru-RU" dirty="0"/>
          </a:p>
        </p:txBody>
      </p:sp>
      <p:cxnSp>
        <p:nvCxnSpPr>
          <p:cNvPr id="10" name="Straight Connector 9">
            <a:extLst>
              <a:ext uri="{FF2B5EF4-FFF2-40B4-BE49-F238E27FC236}">
                <a16:creationId xmlns:a16="http://schemas.microsoft.com/office/drawing/2014/main" id="{15F08D67-FBDA-4B29-A68B-033A74BC17F8}"/>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4B31DB0-F777-419C-8AEF-6D4A8D01B23F}"/>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05DE6974-59D4-4C1A-9573-184FA5AB44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cxnSp>
        <p:nvCxnSpPr>
          <p:cNvPr id="24" name="Прямая соединительная линия 12">
            <a:extLst>
              <a:ext uri="{FF2B5EF4-FFF2-40B4-BE49-F238E27FC236}">
                <a16:creationId xmlns:a16="http://schemas.microsoft.com/office/drawing/2014/main" id="{90AD410F-2799-447C-A6B3-38BB59CE5492}"/>
              </a:ext>
            </a:extLst>
          </p:cNvPr>
          <p:cNvCxnSpPr/>
          <p:nvPr userDrawn="1"/>
        </p:nvCxnSpPr>
        <p:spPr>
          <a:xfrm>
            <a:off x="792848" y="3661996"/>
            <a:ext cx="657244" cy="0"/>
          </a:xfrm>
          <a:prstGeom prst="line">
            <a:avLst/>
          </a:prstGeom>
          <a:ln w="34925">
            <a:solidFill>
              <a:schemeClr val="bg2">
                <a:lumMod val="10000"/>
              </a:schemeClr>
            </a:solidFill>
          </a:ln>
        </p:spPr>
        <p:style>
          <a:lnRef idx="1">
            <a:schemeClr val="dk1"/>
          </a:lnRef>
          <a:fillRef idx="0">
            <a:schemeClr val="dk1"/>
          </a:fillRef>
          <a:effectRef idx="0">
            <a:schemeClr val="dk1"/>
          </a:effectRef>
          <a:fontRef idx="minor">
            <a:schemeClr val="tx1"/>
          </a:fontRef>
        </p:style>
      </p:cxnSp>
      <p:sp>
        <p:nvSpPr>
          <p:cNvPr id="25" name="Text Placeholder 5">
            <a:extLst>
              <a:ext uri="{FF2B5EF4-FFF2-40B4-BE49-F238E27FC236}">
                <a16:creationId xmlns:a16="http://schemas.microsoft.com/office/drawing/2014/main" id="{DF4051C1-0765-41BC-89F0-711C36071B8E}"/>
              </a:ext>
            </a:extLst>
          </p:cNvPr>
          <p:cNvSpPr>
            <a:spLocks noGrp="1"/>
          </p:cNvSpPr>
          <p:nvPr>
            <p:ph type="body" sz="quarter" idx="15" hasCustomPrompt="1"/>
          </p:nvPr>
        </p:nvSpPr>
        <p:spPr>
          <a:xfrm>
            <a:off x="839084" y="1362052"/>
            <a:ext cx="2294334" cy="311313"/>
          </a:xfrm>
        </p:spPr>
        <p:txBody>
          <a:bodyPr lIns="0" tIns="0" rIns="0" bIns="0"/>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26" name="Title 1">
            <a:extLst>
              <a:ext uri="{FF2B5EF4-FFF2-40B4-BE49-F238E27FC236}">
                <a16:creationId xmlns:a16="http://schemas.microsoft.com/office/drawing/2014/main" id="{89778206-FE5B-4501-9AB6-B6F22481D046}"/>
              </a:ext>
            </a:extLst>
          </p:cNvPr>
          <p:cNvSpPr>
            <a:spLocks noGrp="1"/>
          </p:cNvSpPr>
          <p:nvPr>
            <p:ph type="title" hasCustomPrompt="1"/>
          </p:nvPr>
        </p:nvSpPr>
        <p:spPr>
          <a:xfrm>
            <a:off x="792848" y="1911742"/>
            <a:ext cx="2386806" cy="1644953"/>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9" name="Text Placeholder 22">
            <a:extLst>
              <a:ext uri="{FF2B5EF4-FFF2-40B4-BE49-F238E27FC236}">
                <a16:creationId xmlns:a16="http://schemas.microsoft.com/office/drawing/2014/main" id="{F9FE84D9-AD4E-4190-BB0B-B4077687F1B3}"/>
              </a:ext>
            </a:extLst>
          </p:cNvPr>
          <p:cNvSpPr>
            <a:spLocks noGrp="1"/>
          </p:cNvSpPr>
          <p:nvPr>
            <p:ph type="body" sz="quarter" idx="16" hasCustomPrompt="1"/>
          </p:nvPr>
        </p:nvSpPr>
        <p:spPr>
          <a:xfrm>
            <a:off x="1755376" y="3992909"/>
            <a:ext cx="2829324"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
        <p:nvSpPr>
          <p:cNvPr id="30" name="Text Placeholder 25">
            <a:extLst>
              <a:ext uri="{FF2B5EF4-FFF2-40B4-BE49-F238E27FC236}">
                <a16:creationId xmlns:a16="http://schemas.microsoft.com/office/drawing/2014/main" id="{22AEF668-AA1C-490B-B052-4AB1B321AC12}"/>
              </a:ext>
            </a:extLst>
          </p:cNvPr>
          <p:cNvSpPr>
            <a:spLocks noGrp="1"/>
          </p:cNvSpPr>
          <p:nvPr>
            <p:ph type="body" sz="quarter" idx="27" hasCustomPrompt="1"/>
          </p:nvPr>
        </p:nvSpPr>
        <p:spPr>
          <a:xfrm>
            <a:off x="1755376" y="3635486"/>
            <a:ext cx="2496357"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Tree>
    <p:extLst>
      <p:ext uri="{BB962C8B-B14F-4D97-AF65-F5344CB8AC3E}">
        <p14:creationId xmlns:p14="http://schemas.microsoft.com/office/powerpoint/2010/main" val="3731644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 Images">
    <p:spTree>
      <p:nvGrpSpPr>
        <p:cNvPr id="1" name=""/>
        <p:cNvGrpSpPr/>
        <p:nvPr/>
      </p:nvGrpSpPr>
      <p:grpSpPr>
        <a:xfrm>
          <a:off x="0" y="0"/>
          <a:ext cx="0" cy="0"/>
          <a:chOff x="0" y="0"/>
          <a:chExt cx="0" cy="0"/>
        </a:xfrm>
      </p:grpSpPr>
      <p:sp>
        <p:nvSpPr>
          <p:cNvPr id="7" name="Рисунок 8"/>
          <p:cNvSpPr>
            <a:spLocks noGrp="1"/>
          </p:cNvSpPr>
          <p:nvPr>
            <p:ph type="pic" sz="quarter" idx="10"/>
          </p:nvPr>
        </p:nvSpPr>
        <p:spPr>
          <a:xfrm>
            <a:off x="1681371" y="1996551"/>
            <a:ext cx="2212066" cy="3201100"/>
          </a:xfrm>
          <a:prstGeom prst="parallelogram">
            <a:avLst/>
          </a:prstGeom>
        </p:spPr>
        <p:txBody>
          <a:bodyPr>
            <a:normAutofit/>
          </a:bodyPr>
          <a:lstStyle>
            <a:lvl1pPr>
              <a:defRPr sz="1200"/>
            </a:lvl1pPr>
          </a:lstStyle>
          <a:p>
            <a:r>
              <a:rPr lang="en-US"/>
              <a:t>Click icon to add picture</a:t>
            </a:r>
            <a:endParaRPr lang="ru-RU" dirty="0"/>
          </a:p>
        </p:txBody>
      </p:sp>
      <p:sp>
        <p:nvSpPr>
          <p:cNvPr id="11" name="Рисунок 8"/>
          <p:cNvSpPr>
            <a:spLocks noGrp="1"/>
          </p:cNvSpPr>
          <p:nvPr>
            <p:ph type="pic" sz="quarter" idx="11"/>
          </p:nvPr>
        </p:nvSpPr>
        <p:spPr>
          <a:xfrm>
            <a:off x="3460384" y="1286685"/>
            <a:ext cx="2212066" cy="3201100"/>
          </a:xfrm>
          <a:prstGeom prst="parallelogram">
            <a:avLst/>
          </a:prstGeom>
        </p:spPr>
        <p:txBody>
          <a:bodyPr>
            <a:normAutofit/>
          </a:bodyPr>
          <a:lstStyle>
            <a:lvl1pPr>
              <a:defRPr sz="1200"/>
            </a:lvl1pPr>
          </a:lstStyle>
          <a:p>
            <a:r>
              <a:rPr lang="en-US"/>
              <a:t>Click icon to add picture</a:t>
            </a:r>
            <a:endParaRPr lang="ru-RU" dirty="0"/>
          </a:p>
        </p:txBody>
      </p:sp>
      <p:sp>
        <p:nvSpPr>
          <p:cNvPr id="13" name="Рисунок 8"/>
          <p:cNvSpPr>
            <a:spLocks noGrp="1"/>
          </p:cNvSpPr>
          <p:nvPr>
            <p:ph type="pic" sz="quarter" idx="12"/>
          </p:nvPr>
        </p:nvSpPr>
        <p:spPr>
          <a:xfrm>
            <a:off x="4999502" y="1996549"/>
            <a:ext cx="2212066" cy="3201100"/>
          </a:xfrm>
          <a:prstGeom prst="parallelogram">
            <a:avLst/>
          </a:prstGeom>
        </p:spPr>
        <p:txBody>
          <a:bodyPr>
            <a:normAutofit/>
          </a:bodyPr>
          <a:lstStyle>
            <a:lvl1pPr>
              <a:defRPr sz="1200"/>
            </a:lvl1pPr>
          </a:lstStyle>
          <a:p>
            <a:r>
              <a:rPr lang="en-US"/>
              <a:t>Click icon to add picture</a:t>
            </a:r>
            <a:endParaRPr lang="ru-RU" dirty="0"/>
          </a:p>
        </p:txBody>
      </p:sp>
      <p:sp>
        <p:nvSpPr>
          <p:cNvPr id="14" name="Рисунок 8"/>
          <p:cNvSpPr>
            <a:spLocks noGrp="1"/>
          </p:cNvSpPr>
          <p:nvPr>
            <p:ph type="pic" sz="quarter" idx="13"/>
          </p:nvPr>
        </p:nvSpPr>
        <p:spPr>
          <a:xfrm>
            <a:off x="6778515" y="1286685"/>
            <a:ext cx="2212066" cy="3201100"/>
          </a:xfrm>
          <a:prstGeom prst="parallelogram">
            <a:avLst/>
          </a:prstGeom>
        </p:spPr>
        <p:txBody>
          <a:bodyPr>
            <a:normAutofit/>
          </a:bodyPr>
          <a:lstStyle>
            <a:lvl1pPr>
              <a:defRPr sz="1200"/>
            </a:lvl1pPr>
          </a:lstStyle>
          <a:p>
            <a:r>
              <a:rPr lang="en-US"/>
              <a:t>Click icon to add picture</a:t>
            </a:r>
            <a:endParaRPr lang="ru-RU" dirty="0"/>
          </a:p>
        </p:txBody>
      </p:sp>
      <p:sp>
        <p:nvSpPr>
          <p:cNvPr id="15" name="Рисунок 8"/>
          <p:cNvSpPr>
            <a:spLocks noGrp="1"/>
          </p:cNvSpPr>
          <p:nvPr>
            <p:ph type="pic" sz="quarter" idx="14"/>
          </p:nvPr>
        </p:nvSpPr>
        <p:spPr>
          <a:xfrm>
            <a:off x="8317633" y="1996549"/>
            <a:ext cx="2212066" cy="3201100"/>
          </a:xfrm>
          <a:prstGeom prst="parallelogram">
            <a:avLst/>
          </a:prstGeom>
        </p:spPr>
        <p:txBody>
          <a:bodyPr>
            <a:normAutofit/>
          </a:bodyPr>
          <a:lstStyle>
            <a:lvl1pPr>
              <a:defRPr sz="1200"/>
            </a:lvl1pPr>
          </a:lstStyle>
          <a:p>
            <a:r>
              <a:rPr lang="en-US"/>
              <a:t>Click icon to add picture</a:t>
            </a:r>
            <a:endParaRPr lang="ru-RU" dirty="0"/>
          </a:p>
        </p:txBody>
      </p:sp>
      <p:cxnSp>
        <p:nvCxnSpPr>
          <p:cNvPr id="16" name="Straight Connector 15">
            <a:extLst>
              <a:ext uri="{FF2B5EF4-FFF2-40B4-BE49-F238E27FC236}">
                <a16:creationId xmlns:a16="http://schemas.microsoft.com/office/drawing/2014/main" id="{515B094E-9694-4A39-A6F6-F11F534C0708}"/>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C58BBF8-3FB6-44F3-A7CE-51D5F72D4334}"/>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6A4BC96D-B45F-4210-AE12-3DF5A64B0C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Tree>
    <p:extLst>
      <p:ext uri="{BB962C8B-B14F-4D97-AF65-F5344CB8AC3E}">
        <p14:creationId xmlns:p14="http://schemas.microsoft.com/office/powerpoint/2010/main" val="27885157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Gallery 1">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6096001" y="1"/>
            <a:ext cx="2145632" cy="1985210"/>
          </a:xfrm>
          <a:prstGeom prst="rect">
            <a:avLst/>
          </a:prstGeom>
        </p:spPr>
        <p:txBody>
          <a:bodyPr>
            <a:normAutofit/>
          </a:bodyPr>
          <a:lstStyle>
            <a:lvl1pPr>
              <a:defRPr sz="1200"/>
            </a:lvl1pPr>
          </a:lstStyle>
          <a:p>
            <a:r>
              <a:rPr lang="en-US"/>
              <a:t>Click icon to add picture</a:t>
            </a:r>
            <a:endParaRPr lang="ru-RU" dirty="0"/>
          </a:p>
        </p:txBody>
      </p:sp>
      <p:sp>
        <p:nvSpPr>
          <p:cNvPr id="12" name="Рисунок 8"/>
          <p:cNvSpPr>
            <a:spLocks noGrp="1"/>
          </p:cNvSpPr>
          <p:nvPr>
            <p:ph type="pic" sz="quarter" idx="11"/>
          </p:nvPr>
        </p:nvSpPr>
        <p:spPr>
          <a:xfrm>
            <a:off x="9721515" y="1985211"/>
            <a:ext cx="2470485" cy="1696452"/>
          </a:xfrm>
          <a:prstGeom prst="rect">
            <a:avLst/>
          </a:prstGeom>
        </p:spPr>
        <p:txBody>
          <a:bodyPr>
            <a:normAutofit/>
          </a:bodyPr>
          <a:lstStyle>
            <a:lvl1pPr>
              <a:defRPr sz="1200"/>
            </a:lvl1pPr>
          </a:lstStyle>
          <a:p>
            <a:r>
              <a:rPr lang="en-US"/>
              <a:t>Click icon to add picture</a:t>
            </a:r>
            <a:endParaRPr lang="ru-RU" dirty="0"/>
          </a:p>
        </p:txBody>
      </p:sp>
      <p:sp>
        <p:nvSpPr>
          <p:cNvPr id="4" name="Рисунок 8"/>
          <p:cNvSpPr>
            <a:spLocks noGrp="1"/>
          </p:cNvSpPr>
          <p:nvPr>
            <p:ph type="pic" sz="quarter" idx="12"/>
          </p:nvPr>
        </p:nvSpPr>
        <p:spPr>
          <a:xfrm>
            <a:off x="8241633" y="1"/>
            <a:ext cx="3950366" cy="1985210"/>
          </a:xfrm>
          <a:prstGeom prst="rect">
            <a:avLst/>
          </a:prstGeom>
        </p:spPr>
        <p:txBody>
          <a:bodyPr>
            <a:normAutofit/>
          </a:bodyPr>
          <a:lstStyle>
            <a:lvl1pPr>
              <a:defRPr sz="1200"/>
            </a:lvl1pPr>
          </a:lstStyle>
          <a:p>
            <a:r>
              <a:rPr lang="en-US"/>
              <a:t>Click icon to add picture</a:t>
            </a:r>
            <a:endParaRPr lang="ru-RU" dirty="0"/>
          </a:p>
        </p:txBody>
      </p:sp>
      <p:sp>
        <p:nvSpPr>
          <p:cNvPr id="3" name="Рисунок 2"/>
          <p:cNvSpPr>
            <a:spLocks noGrp="1"/>
          </p:cNvSpPr>
          <p:nvPr>
            <p:ph type="pic" sz="quarter" idx="13"/>
          </p:nvPr>
        </p:nvSpPr>
        <p:spPr>
          <a:xfrm>
            <a:off x="6095998" y="1985211"/>
            <a:ext cx="3625517" cy="2899610"/>
          </a:xfrm>
          <a:prstGeom prst="rect">
            <a:avLst/>
          </a:prstGeom>
        </p:spPr>
        <p:txBody>
          <a:bodyPr>
            <a:normAutofit/>
          </a:bodyPr>
          <a:lstStyle>
            <a:lvl1pPr>
              <a:defRPr sz="1200"/>
            </a:lvl1pPr>
          </a:lstStyle>
          <a:p>
            <a:r>
              <a:rPr lang="en-US"/>
              <a:t>Click icon to add picture</a:t>
            </a:r>
            <a:endParaRPr lang="ru-RU" dirty="0"/>
          </a:p>
        </p:txBody>
      </p:sp>
      <p:sp>
        <p:nvSpPr>
          <p:cNvPr id="6" name="Рисунок 5"/>
          <p:cNvSpPr>
            <a:spLocks noGrp="1"/>
          </p:cNvSpPr>
          <p:nvPr>
            <p:ph type="pic" sz="quarter" idx="14"/>
          </p:nvPr>
        </p:nvSpPr>
        <p:spPr>
          <a:xfrm>
            <a:off x="9721850" y="3681664"/>
            <a:ext cx="2470150" cy="3176336"/>
          </a:xfrm>
          <a:prstGeom prst="rect">
            <a:avLst/>
          </a:prstGeom>
        </p:spPr>
        <p:txBody>
          <a:bodyPr>
            <a:normAutofit/>
          </a:bodyPr>
          <a:lstStyle>
            <a:lvl1pPr>
              <a:defRPr sz="1200"/>
            </a:lvl1pPr>
          </a:lstStyle>
          <a:p>
            <a:r>
              <a:rPr lang="en-US"/>
              <a:t>Click icon to add picture</a:t>
            </a:r>
            <a:endParaRPr lang="ru-RU" dirty="0"/>
          </a:p>
        </p:txBody>
      </p:sp>
      <p:sp>
        <p:nvSpPr>
          <p:cNvPr id="8" name="Рисунок 7"/>
          <p:cNvSpPr>
            <a:spLocks noGrp="1"/>
          </p:cNvSpPr>
          <p:nvPr>
            <p:ph type="pic" sz="quarter" idx="15"/>
          </p:nvPr>
        </p:nvSpPr>
        <p:spPr>
          <a:xfrm>
            <a:off x="6096000" y="4884738"/>
            <a:ext cx="1784350" cy="1973262"/>
          </a:xfrm>
          <a:prstGeom prst="rect">
            <a:avLst/>
          </a:prstGeom>
        </p:spPr>
        <p:txBody>
          <a:bodyPr>
            <a:normAutofit/>
          </a:bodyPr>
          <a:lstStyle>
            <a:lvl1pPr>
              <a:defRPr sz="1200"/>
            </a:lvl1pPr>
          </a:lstStyle>
          <a:p>
            <a:r>
              <a:rPr lang="en-US"/>
              <a:t>Click icon to add picture</a:t>
            </a:r>
            <a:endParaRPr lang="ru-RU" dirty="0"/>
          </a:p>
        </p:txBody>
      </p:sp>
      <p:sp>
        <p:nvSpPr>
          <p:cNvPr id="11" name="Рисунок 10"/>
          <p:cNvSpPr>
            <a:spLocks noGrp="1"/>
          </p:cNvSpPr>
          <p:nvPr>
            <p:ph type="pic" sz="quarter" idx="16"/>
          </p:nvPr>
        </p:nvSpPr>
        <p:spPr>
          <a:xfrm>
            <a:off x="7869238" y="4884738"/>
            <a:ext cx="1852612" cy="1973262"/>
          </a:xfrm>
          <a:prstGeom prst="rect">
            <a:avLst/>
          </a:prstGeom>
        </p:spPr>
        <p:txBody>
          <a:bodyPr>
            <a:normAutofit/>
          </a:bodyPr>
          <a:lstStyle>
            <a:lvl1pPr>
              <a:defRPr sz="1200"/>
            </a:lvl1pPr>
          </a:lstStyle>
          <a:p>
            <a:r>
              <a:rPr lang="en-US"/>
              <a:t>Click icon to add picture</a:t>
            </a:r>
            <a:endParaRPr lang="ru-RU" dirty="0"/>
          </a:p>
        </p:txBody>
      </p:sp>
      <p:pic>
        <p:nvPicPr>
          <p:cNvPr id="21" name="Picture 20">
            <a:extLst>
              <a:ext uri="{FF2B5EF4-FFF2-40B4-BE49-F238E27FC236}">
                <a16:creationId xmlns:a16="http://schemas.microsoft.com/office/drawing/2014/main" id="{5A25602D-6CEA-48D0-ACD5-4B9C4EBD0A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91519"/>
            <a:ext cx="829469" cy="103867"/>
          </a:xfrm>
          <a:prstGeom prst="rect">
            <a:avLst/>
          </a:prstGeom>
        </p:spPr>
      </p:pic>
      <p:sp>
        <p:nvSpPr>
          <p:cNvPr id="13" name="Text Placeholder 5">
            <a:extLst>
              <a:ext uri="{FF2B5EF4-FFF2-40B4-BE49-F238E27FC236}">
                <a16:creationId xmlns:a16="http://schemas.microsoft.com/office/drawing/2014/main" id="{BD0FB3D3-1452-474C-B97F-C4C1630A2B1D}"/>
              </a:ext>
            </a:extLst>
          </p:cNvPr>
          <p:cNvSpPr>
            <a:spLocks noGrp="1"/>
          </p:cNvSpPr>
          <p:nvPr>
            <p:ph type="body" sz="quarter" idx="17" hasCustomPrompt="1"/>
          </p:nvPr>
        </p:nvSpPr>
        <p:spPr>
          <a:xfrm>
            <a:off x="1673504" y="1362052"/>
            <a:ext cx="2340570" cy="311313"/>
          </a:xfrm>
        </p:spPr>
        <p:txBody>
          <a:bodyPr lIns="0" tIns="0" rIns="0" bIns="0"/>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4" name="Title 1">
            <a:extLst>
              <a:ext uri="{FF2B5EF4-FFF2-40B4-BE49-F238E27FC236}">
                <a16:creationId xmlns:a16="http://schemas.microsoft.com/office/drawing/2014/main" id="{645FDD1D-8E18-40FD-BDDA-5BDD97C1CD95}"/>
              </a:ext>
            </a:extLst>
          </p:cNvPr>
          <p:cNvSpPr>
            <a:spLocks noGrp="1"/>
          </p:cNvSpPr>
          <p:nvPr>
            <p:ph type="title" hasCustomPrompt="1"/>
          </p:nvPr>
        </p:nvSpPr>
        <p:spPr>
          <a:xfrm>
            <a:off x="1673504" y="1911742"/>
            <a:ext cx="2386806" cy="1644953"/>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15" name="Text Placeholder 22">
            <a:extLst>
              <a:ext uri="{FF2B5EF4-FFF2-40B4-BE49-F238E27FC236}">
                <a16:creationId xmlns:a16="http://schemas.microsoft.com/office/drawing/2014/main" id="{2292F66F-CFB5-4EFF-B67F-740150D07FAA}"/>
              </a:ext>
            </a:extLst>
          </p:cNvPr>
          <p:cNvSpPr>
            <a:spLocks noGrp="1"/>
          </p:cNvSpPr>
          <p:nvPr>
            <p:ph type="body" sz="quarter" idx="18" hasCustomPrompt="1"/>
          </p:nvPr>
        </p:nvSpPr>
        <p:spPr>
          <a:xfrm>
            <a:off x="1676845" y="3992909"/>
            <a:ext cx="2829324"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
        <p:nvSpPr>
          <p:cNvPr id="16" name="Text Placeholder 25">
            <a:extLst>
              <a:ext uri="{FF2B5EF4-FFF2-40B4-BE49-F238E27FC236}">
                <a16:creationId xmlns:a16="http://schemas.microsoft.com/office/drawing/2014/main" id="{83E40573-06CD-4599-816E-EDB5773D6B9A}"/>
              </a:ext>
            </a:extLst>
          </p:cNvPr>
          <p:cNvSpPr>
            <a:spLocks noGrp="1"/>
          </p:cNvSpPr>
          <p:nvPr>
            <p:ph type="body" sz="quarter" idx="27" hasCustomPrompt="1"/>
          </p:nvPr>
        </p:nvSpPr>
        <p:spPr>
          <a:xfrm>
            <a:off x="1676845" y="3635486"/>
            <a:ext cx="2496357"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Tree>
    <p:extLst>
      <p:ext uri="{BB962C8B-B14F-4D97-AF65-F5344CB8AC3E}">
        <p14:creationId xmlns:p14="http://schemas.microsoft.com/office/powerpoint/2010/main" val="230843207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allery 2">
    <p:spTree>
      <p:nvGrpSpPr>
        <p:cNvPr id="1" name=""/>
        <p:cNvGrpSpPr/>
        <p:nvPr/>
      </p:nvGrpSpPr>
      <p:grpSpPr>
        <a:xfrm>
          <a:off x="0" y="0"/>
          <a:ext cx="0" cy="0"/>
          <a:chOff x="0" y="0"/>
          <a:chExt cx="0" cy="0"/>
        </a:xfrm>
      </p:grpSpPr>
      <p:sp>
        <p:nvSpPr>
          <p:cNvPr id="10" name="Рисунок 9"/>
          <p:cNvSpPr>
            <a:spLocks noGrp="1"/>
          </p:cNvSpPr>
          <p:nvPr>
            <p:ph type="pic" sz="quarter" idx="10"/>
          </p:nvPr>
        </p:nvSpPr>
        <p:spPr>
          <a:xfrm>
            <a:off x="6112040" y="0"/>
            <a:ext cx="3116182" cy="2751895"/>
          </a:xfrm>
          <a:prstGeom prst="rect">
            <a:avLst/>
          </a:prstGeom>
        </p:spPr>
        <p:txBody>
          <a:bodyPr>
            <a:normAutofit/>
          </a:bodyPr>
          <a:lstStyle>
            <a:lvl1pPr>
              <a:defRPr sz="1200"/>
            </a:lvl1pPr>
          </a:lstStyle>
          <a:p>
            <a:r>
              <a:rPr lang="en-US"/>
              <a:t>Click icon to add picture</a:t>
            </a:r>
            <a:endParaRPr lang="ru-RU" dirty="0"/>
          </a:p>
        </p:txBody>
      </p:sp>
      <p:sp>
        <p:nvSpPr>
          <p:cNvPr id="12" name="Рисунок 11"/>
          <p:cNvSpPr>
            <a:spLocks noGrp="1"/>
          </p:cNvSpPr>
          <p:nvPr>
            <p:ph type="pic" sz="quarter" idx="11"/>
          </p:nvPr>
        </p:nvSpPr>
        <p:spPr>
          <a:xfrm>
            <a:off x="0" y="4174958"/>
            <a:ext cx="6112039" cy="2683041"/>
          </a:xfrm>
          <a:prstGeom prst="rect">
            <a:avLst/>
          </a:prstGeom>
        </p:spPr>
        <p:txBody>
          <a:bodyPr>
            <a:normAutofit/>
          </a:bodyPr>
          <a:lstStyle>
            <a:lvl1pPr>
              <a:defRPr sz="1200"/>
            </a:lvl1pPr>
          </a:lstStyle>
          <a:p>
            <a:r>
              <a:rPr lang="en-US"/>
              <a:t>Click icon to add picture</a:t>
            </a:r>
            <a:endParaRPr lang="ru-RU" dirty="0"/>
          </a:p>
        </p:txBody>
      </p:sp>
      <p:sp>
        <p:nvSpPr>
          <p:cNvPr id="11" name="Рисунок 9"/>
          <p:cNvSpPr>
            <a:spLocks noGrp="1"/>
          </p:cNvSpPr>
          <p:nvPr>
            <p:ph type="pic" sz="quarter" idx="12"/>
          </p:nvPr>
        </p:nvSpPr>
        <p:spPr>
          <a:xfrm>
            <a:off x="9218696" y="-1"/>
            <a:ext cx="2973303" cy="2751895"/>
          </a:xfrm>
          <a:prstGeom prst="rect">
            <a:avLst/>
          </a:prstGeom>
        </p:spPr>
        <p:txBody>
          <a:bodyPr>
            <a:normAutofit/>
          </a:bodyPr>
          <a:lstStyle>
            <a:lvl1pPr>
              <a:defRPr sz="1200"/>
            </a:lvl1pPr>
          </a:lstStyle>
          <a:p>
            <a:r>
              <a:rPr lang="en-US"/>
              <a:t>Click icon to add picture</a:t>
            </a:r>
            <a:endParaRPr lang="ru-RU" dirty="0"/>
          </a:p>
        </p:txBody>
      </p:sp>
      <p:sp>
        <p:nvSpPr>
          <p:cNvPr id="15" name="Рисунок 9"/>
          <p:cNvSpPr>
            <a:spLocks noGrp="1"/>
          </p:cNvSpPr>
          <p:nvPr>
            <p:ph type="pic" sz="quarter" idx="13"/>
          </p:nvPr>
        </p:nvSpPr>
        <p:spPr>
          <a:xfrm>
            <a:off x="6112040" y="2751898"/>
            <a:ext cx="3116182" cy="1423059"/>
          </a:xfrm>
          <a:prstGeom prst="rect">
            <a:avLst/>
          </a:prstGeom>
        </p:spPr>
        <p:txBody>
          <a:bodyPr>
            <a:normAutofit/>
          </a:bodyPr>
          <a:lstStyle>
            <a:lvl1pPr>
              <a:defRPr sz="1200"/>
            </a:lvl1pPr>
          </a:lstStyle>
          <a:p>
            <a:r>
              <a:rPr lang="en-US"/>
              <a:t>Click icon to add picture</a:t>
            </a:r>
            <a:endParaRPr lang="ru-RU" dirty="0"/>
          </a:p>
        </p:txBody>
      </p:sp>
      <p:sp>
        <p:nvSpPr>
          <p:cNvPr id="16" name="Рисунок 9"/>
          <p:cNvSpPr>
            <a:spLocks noGrp="1"/>
          </p:cNvSpPr>
          <p:nvPr>
            <p:ph type="pic" sz="quarter" idx="14"/>
          </p:nvPr>
        </p:nvSpPr>
        <p:spPr>
          <a:xfrm>
            <a:off x="9228222" y="2751897"/>
            <a:ext cx="2963778" cy="4106102"/>
          </a:xfrm>
          <a:prstGeom prst="rect">
            <a:avLst/>
          </a:prstGeom>
        </p:spPr>
        <p:txBody>
          <a:bodyPr>
            <a:normAutofit/>
          </a:bodyPr>
          <a:lstStyle>
            <a:lvl1pPr>
              <a:defRPr sz="1200"/>
            </a:lvl1pPr>
          </a:lstStyle>
          <a:p>
            <a:r>
              <a:rPr lang="en-US"/>
              <a:t>Click icon to add picture</a:t>
            </a:r>
            <a:endParaRPr lang="ru-RU" dirty="0"/>
          </a:p>
        </p:txBody>
      </p:sp>
      <p:sp>
        <p:nvSpPr>
          <p:cNvPr id="17" name="Рисунок 9"/>
          <p:cNvSpPr>
            <a:spLocks noGrp="1"/>
          </p:cNvSpPr>
          <p:nvPr>
            <p:ph type="pic" sz="quarter" idx="15"/>
          </p:nvPr>
        </p:nvSpPr>
        <p:spPr>
          <a:xfrm>
            <a:off x="6112040" y="4174957"/>
            <a:ext cx="3116182" cy="2683043"/>
          </a:xfrm>
          <a:prstGeom prst="rect">
            <a:avLst/>
          </a:prstGeom>
        </p:spPr>
        <p:txBody>
          <a:bodyPr>
            <a:normAutofit/>
          </a:bodyPr>
          <a:lstStyle>
            <a:lvl1pPr>
              <a:defRPr sz="1200"/>
            </a:lvl1pPr>
          </a:lstStyle>
          <a:p>
            <a:r>
              <a:rPr lang="en-US"/>
              <a:t>Click icon to add picture</a:t>
            </a:r>
            <a:endParaRPr lang="ru-RU" dirty="0"/>
          </a:p>
        </p:txBody>
      </p:sp>
      <p:sp>
        <p:nvSpPr>
          <p:cNvPr id="19" name="Text Placeholder 5">
            <a:extLst>
              <a:ext uri="{FF2B5EF4-FFF2-40B4-BE49-F238E27FC236}">
                <a16:creationId xmlns:a16="http://schemas.microsoft.com/office/drawing/2014/main" id="{004025AC-2210-48C0-84C5-249E1521EA2D}"/>
              </a:ext>
            </a:extLst>
          </p:cNvPr>
          <p:cNvSpPr>
            <a:spLocks noGrp="1"/>
          </p:cNvSpPr>
          <p:nvPr>
            <p:ph type="body" sz="quarter" idx="17" hasCustomPrompt="1"/>
          </p:nvPr>
        </p:nvSpPr>
        <p:spPr>
          <a:xfrm>
            <a:off x="1770375" y="701652"/>
            <a:ext cx="2340570" cy="311313"/>
          </a:xfrm>
        </p:spPr>
        <p:txBody>
          <a:bodyPr lIns="0" tIns="0" rIns="0" bIns="0"/>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20" name="Title 1">
            <a:extLst>
              <a:ext uri="{FF2B5EF4-FFF2-40B4-BE49-F238E27FC236}">
                <a16:creationId xmlns:a16="http://schemas.microsoft.com/office/drawing/2014/main" id="{35085583-AB8C-4182-A009-4D2E55F7BA8B}"/>
              </a:ext>
            </a:extLst>
          </p:cNvPr>
          <p:cNvSpPr>
            <a:spLocks noGrp="1"/>
          </p:cNvSpPr>
          <p:nvPr>
            <p:ph type="title" hasCustomPrompt="1"/>
          </p:nvPr>
        </p:nvSpPr>
        <p:spPr>
          <a:xfrm>
            <a:off x="1770375" y="1251342"/>
            <a:ext cx="2386806" cy="1644953"/>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1" name="Text Placeholder 22">
            <a:extLst>
              <a:ext uri="{FF2B5EF4-FFF2-40B4-BE49-F238E27FC236}">
                <a16:creationId xmlns:a16="http://schemas.microsoft.com/office/drawing/2014/main" id="{51BF3F96-6BFC-4229-BA26-BE5F54E1940A}"/>
              </a:ext>
            </a:extLst>
          </p:cNvPr>
          <p:cNvSpPr>
            <a:spLocks noGrp="1"/>
          </p:cNvSpPr>
          <p:nvPr>
            <p:ph type="body" sz="quarter" idx="18" hasCustomPrompt="1"/>
          </p:nvPr>
        </p:nvSpPr>
        <p:spPr>
          <a:xfrm>
            <a:off x="1773716" y="2944111"/>
            <a:ext cx="2829324" cy="802389"/>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p:txBody>
      </p:sp>
    </p:spTree>
    <p:extLst>
      <p:ext uri="{BB962C8B-B14F-4D97-AF65-F5344CB8AC3E}">
        <p14:creationId xmlns:p14="http://schemas.microsoft.com/office/powerpoint/2010/main" val="3030591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 Images large">
    <p:spTree>
      <p:nvGrpSpPr>
        <p:cNvPr id="1" name=""/>
        <p:cNvGrpSpPr/>
        <p:nvPr/>
      </p:nvGrpSpPr>
      <p:grpSpPr>
        <a:xfrm>
          <a:off x="0" y="0"/>
          <a:ext cx="0" cy="0"/>
          <a:chOff x="0" y="0"/>
          <a:chExt cx="0" cy="0"/>
        </a:xfrm>
      </p:grpSpPr>
      <p:sp>
        <p:nvSpPr>
          <p:cNvPr id="18" name="Рисунок 17"/>
          <p:cNvSpPr>
            <a:spLocks noGrp="1"/>
          </p:cNvSpPr>
          <p:nvPr>
            <p:ph type="pic" sz="quarter" idx="10"/>
          </p:nvPr>
        </p:nvSpPr>
        <p:spPr>
          <a:xfrm>
            <a:off x="961956" y="922338"/>
            <a:ext cx="4067311" cy="5148262"/>
          </a:xfrm>
        </p:spPr>
        <p:txBody>
          <a:bodyPr>
            <a:normAutofit/>
          </a:bodyPr>
          <a:lstStyle>
            <a:lvl1pPr>
              <a:defRPr sz="1200"/>
            </a:lvl1pPr>
          </a:lstStyle>
          <a:p>
            <a:r>
              <a:rPr lang="en-US"/>
              <a:t>Click icon to add picture</a:t>
            </a:r>
            <a:endParaRPr lang="ru-RU" dirty="0"/>
          </a:p>
        </p:txBody>
      </p:sp>
      <p:sp>
        <p:nvSpPr>
          <p:cNvPr id="19" name="Рисунок 17"/>
          <p:cNvSpPr>
            <a:spLocks noGrp="1"/>
          </p:cNvSpPr>
          <p:nvPr>
            <p:ph type="pic" sz="quarter" idx="11"/>
          </p:nvPr>
        </p:nvSpPr>
        <p:spPr>
          <a:xfrm>
            <a:off x="5163843" y="922338"/>
            <a:ext cx="5769836" cy="2491422"/>
          </a:xfrm>
        </p:spPr>
        <p:txBody>
          <a:bodyPr>
            <a:normAutofit/>
          </a:bodyPr>
          <a:lstStyle>
            <a:lvl1pPr>
              <a:defRPr sz="1200"/>
            </a:lvl1pPr>
          </a:lstStyle>
          <a:p>
            <a:r>
              <a:rPr lang="en-US"/>
              <a:t>Click icon to add picture</a:t>
            </a:r>
            <a:endParaRPr lang="ru-RU" dirty="0"/>
          </a:p>
        </p:txBody>
      </p:sp>
      <p:sp>
        <p:nvSpPr>
          <p:cNvPr id="20" name="Рисунок 17"/>
          <p:cNvSpPr>
            <a:spLocks noGrp="1"/>
          </p:cNvSpPr>
          <p:nvPr>
            <p:ph type="pic" sz="quarter" idx="12"/>
          </p:nvPr>
        </p:nvSpPr>
        <p:spPr>
          <a:xfrm>
            <a:off x="5163843" y="3544389"/>
            <a:ext cx="5769836" cy="2526211"/>
          </a:xfrm>
        </p:spPr>
        <p:txBody>
          <a:bodyPr>
            <a:normAutofit/>
          </a:bodyPr>
          <a:lstStyle>
            <a:lvl1pPr>
              <a:defRPr sz="1200"/>
            </a:lvl1pPr>
          </a:lstStyle>
          <a:p>
            <a:r>
              <a:rPr lang="en-US"/>
              <a:t>Click icon to add picture</a:t>
            </a:r>
            <a:endParaRPr lang="ru-RU" dirty="0"/>
          </a:p>
        </p:txBody>
      </p:sp>
      <p:cxnSp>
        <p:nvCxnSpPr>
          <p:cNvPr id="13" name="Straight Connector 12">
            <a:extLst>
              <a:ext uri="{FF2B5EF4-FFF2-40B4-BE49-F238E27FC236}">
                <a16:creationId xmlns:a16="http://schemas.microsoft.com/office/drawing/2014/main" id="{F2BD599E-7BA4-4908-AB35-79E0A2ECDAFB}"/>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6EC66B7-3588-47CF-93EA-B1D73B60625A}"/>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450D0379-2DEE-48CE-B87C-2246E65EC3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Tree>
    <p:extLst>
      <p:ext uri="{BB962C8B-B14F-4D97-AF65-F5344CB8AC3E}">
        <p14:creationId xmlns:p14="http://schemas.microsoft.com/office/powerpoint/2010/main" val="421651593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Gallery Spaces - Title">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3916906" y="941694"/>
            <a:ext cx="2469427" cy="5022141"/>
          </a:xfrm>
          <a:prstGeom prst="rect">
            <a:avLst/>
          </a:prstGeom>
        </p:spPr>
        <p:txBody>
          <a:bodyPr>
            <a:normAutofit/>
          </a:bodyPr>
          <a:lstStyle>
            <a:lvl1pPr>
              <a:defRPr sz="1200"/>
            </a:lvl1pPr>
          </a:lstStyle>
          <a:p>
            <a:r>
              <a:rPr lang="en-US"/>
              <a:t>Click icon to add picture</a:t>
            </a:r>
            <a:endParaRPr lang="ru-RU" dirty="0"/>
          </a:p>
        </p:txBody>
      </p:sp>
      <p:sp>
        <p:nvSpPr>
          <p:cNvPr id="9" name="Рисунок 8"/>
          <p:cNvSpPr>
            <a:spLocks noGrp="1"/>
          </p:cNvSpPr>
          <p:nvPr>
            <p:ph type="pic" sz="quarter" idx="11"/>
          </p:nvPr>
        </p:nvSpPr>
        <p:spPr>
          <a:xfrm>
            <a:off x="6564572" y="3220873"/>
            <a:ext cx="2552131" cy="1173706"/>
          </a:xfrm>
          <a:prstGeom prst="rect">
            <a:avLst/>
          </a:prstGeom>
        </p:spPr>
        <p:txBody>
          <a:bodyPr>
            <a:normAutofit/>
          </a:bodyPr>
          <a:lstStyle>
            <a:lvl1pPr>
              <a:defRPr sz="1200"/>
            </a:lvl1pPr>
          </a:lstStyle>
          <a:p>
            <a:r>
              <a:rPr lang="en-US"/>
              <a:t>Click icon to add picture</a:t>
            </a:r>
            <a:endParaRPr lang="ru-RU" dirty="0"/>
          </a:p>
        </p:txBody>
      </p:sp>
      <p:sp>
        <p:nvSpPr>
          <p:cNvPr id="10" name="Рисунок 8"/>
          <p:cNvSpPr>
            <a:spLocks noGrp="1"/>
          </p:cNvSpPr>
          <p:nvPr>
            <p:ph type="pic" sz="quarter" idx="12"/>
          </p:nvPr>
        </p:nvSpPr>
        <p:spPr>
          <a:xfrm>
            <a:off x="6564572" y="941695"/>
            <a:ext cx="4245143" cy="2060812"/>
          </a:xfrm>
          <a:prstGeom prst="rect">
            <a:avLst/>
          </a:prstGeom>
        </p:spPr>
        <p:txBody>
          <a:bodyPr>
            <a:normAutofit/>
          </a:bodyPr>
          <a:lstStyle>
            <a:lvl1pPr>
              <a:defRPr sz="1200"/>
            </a:lvl1pPr>
          </a:lstStyle>
          <a:p>
            <a:r>
              <a:rPr lang="en-US"/>
              <a:t>Click icon to add picture</a:t>
            </a:r>
            <a:endParaRPr lang="ru-RU" dirty="0"/>
          </a:p>
        </p:txBody>
      </p:sp>
      <p:sp>
        <p:nvSpPr>
          <p:cNvPr id="11" name="Рисунок 8"/>
          <p:cNvSpPr>
            <a:spLocks noGrp="1"/>
          </p:cNvSpPr>
          <p:nvPr>
            <p:ph type="pic" sz="quarter" idx="13"/>
          </p:nvPr>
        </p:nvSpPr>
        <p:spPr>
          <a:xfrm>
            <a:off x="9294942" y="3220872"/>
            <a:ext cx="1514641" cy="2742964"/>
          </a:xfrm>
          <a:prstGeom prst="rect">
            <a:avLst/>
          </a:prstGeom>
        </p:spPr>
        <p:txBody>
          <a:bodyPr>
            <a:normAutofit/>
          </a:bodyPr>
          <a:lstStyle>
            <a:lvl1pPr>
              <a:defRPr sz="1200"/>
            </a:lvl1pPr>
          </a:lstStyle>
          <a:p>
            <a:r>
              <a:rPr lang="en-US"/>
              <a:t>Click icon to add picture</a:t>
            </a:r>
            <a:endParaRPr lang="ru-RU" dirty="0"/>
          </a:p>
        </p:txBody>
      </p:sp>
      <p:sp>
        <p:nvSpPr>
          <p:cNvPr id="20" name="Рисунок 8"/>
          <p:cNvSpPr>
            <a:spLocks noGrp="1"/>
          </p:cNvSpPr>
          <p:nvPr>
            <p:ph type="pic" sz="quarter" idx="14"/>
          </p:nvPr>
        </p:nvSpPr>
        <p:spPr>
          <a:xfrm>
            <a:off x="6564572" y="4612945"/>
            <a:ext cx="2552131" cy="1350890"/>
          </a:xfrm>
          <a:prstGeom prst="rect">
            <a:avLst/>
          </a:prstGeom>
        </p:spPr>
        <p:txBody>
          <a:bodyPr>
            <a:normAutofit/>
          </a:bodyPr>
          <a:lstStyle>
            <a:lvl1pPr>
              <a:defRPr sz="1200"/>
            </a:lvl1pPr>
          </a:lstStyle>
          <a:p>
            <a:r>
              <a:rPr lang="en-US"/>
              <a:t>Click icon to add picture</a:t>
            </a:r>
            <a:endParaRPr lang="ru-RU" dirty="0"/>
          </a:p>
        </p:txBody>
      </p:sp>
      <p:cxnSp>
        <p:nvCxnSpPr>
          <p:cNvPr id="15" name="Straight Connector 14">
            <a:extLst>
              <a:ext uri="{FF2B5EF4-FFF2-40B4-BE49-F238E27FC236}">
                <a16:creationId xmlns:a16="http://schemas.microsoft.com/office/drawing/2014/main" id="{662CF380-54F9-4D41-8334-DCBE0E7E9FF9}"/>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E51F429-0569-4658-B6FE-3F270F5A360E}"/>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2A59D05D-75D3-4CCD-922B-B86F6DBDFD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
        <p:nvSpPr>
          <p:cNvPr id="12" name="Text Placeholder 5">
            <a:extLst>
              <a:ext uri="{FF2B5EF4-FFF2-40B4-BE49-F238E27FC236}">
                <a16:creationId xmlns:a16="http://schemas.microsoft.com/office/drawing/2014/main" id="{EEB1CAA4-1DE4-4CFC-9A3F-574DE485851B}"/>
              </a:ext>
            </a:extLst>
          </p:cNvPr>
          <p:cNvSpPr>
            <a:spLocks noGrp="1"/>
          </p:cNvSpPr>
          <p:nvPr>
            <p:ph type="body" sz="quarter" idx="17" hasCustomPrompt="1"/>
          </p:nvPr>
        </p:nvSpPr>
        <p:spPr>
          <a:xfrm>
            <a:off x="584994" y="1323952"/>
            <a:ext cx="2340570" cy="311313"/>
          </a:xfrm>
        </p:spPr>
        <p:txBody>
          <a:bodyPr lIns="0" tIns="0" rIns="0" bIns="0"/>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3" name="Title 1">
            <a:extLst>
              <a:ext uri="{FF2B5EF4-FFF2-40B4-BE49-F238E27FC236}">
                <a16:creationId xmlns:a16="http://schemas.microsoft.com/office/drawing/2014/main" id="{368D9B7F-34E8-48C0-82BF-A3F666639DF2}"/>
              </a:ext>
            </a:extLst>
          </p:cNvPr>
          <p:cNvSpPr>
            <a:spLocks noGrp="1"/>
          </p:cNvSpPr>
          <p:nvPr>
            <p:ph type="title" hasCustomPrompt="1"/>
          </p:nvPr>
        </p:nvSpPr>
        <p:spPr>
          <a:xfrm>
            <a:off x="584994" y="1873642"/>
            <a:ext cx="2386806" cy="1644953"/>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14" name="Text Placeholder 22">
            <a:extLst>
              <a:ext uri="{FF2B5EF4-FFF2-40B4-BE49-F238E27FC236}">
                <a16:creationId xmlns:a16="http://schemas.microsoft.com/office/drawing/2014/main" id="{041E78FE-BCC6-4C47-9DE4-3CA043FDCC77}"/>
              </a:ext>
            </a:extLst>
          </p:cNvPr>
          <p:cNvSpPr>
            <a:spLocks noGrp="1"/>
          </p:cNvSpPr>
          <p:nvPr>
            <p:ph type="body" sz="quarter" idx="18" hasCustomPrompt="1"/>
          </p:nvPr>
        </p:nvSpPr>
        <p:spPr>
          <a:xfrm>
            <a:off x="588335" y="3954809"/>
            <a:ext cx="2829324"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
        <p:nvSpPr>
          <p:cNvPr id="18" name="Text Placeholder 25">
            <a:extLst>
              <a:ext uri="{FF2B5EF4-FFF2-40B4-BE49-F238E27FC236}">
                <a16:creationId xmlns:a16="http://schemas.microsoft.com/office/drawing/2014/main" id="{553B000A-D89F-42AA-A143-EBA2D291B6CA}"/>
              </a:ext>
            </a:extLst>
          </p:cNvPr>
          <p:cNvSpPr>
            <a:spLocks noGrp="1"/>
          </p:cNvSpPr>
          <p:nvPr>
            <p:ph type="body" sz="quarter" idx="27" hasCustomPrompt="1"/>
          </p:nvPr>
        </p:nvSpPr>
        <p:spPr>
          <a:xfrm>
            <a:off x="588335" y="3597386"/>
            <a:ext cx="2496357"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Tree>
    <p:extLst>
      <p:ext uri="{BB962C8B-B14F-4D97-AF65-F5344CB8AC3E}">
        <p14:creationId xmlns:p14="http://schemas.microsoft.com/office/powerpoint/2010/main" val="2424508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Spaced - Title - Dark">
    <p:bg>
      <p:bgPr>
        <a:solidFill>
          <a:srgbClr val="222A35"/>
        </a:solidFill>
        <a:effectLst/>
      </p:bgPr>
    </p:bg>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3916906" y="941694"/>
            <a:ext cx="2469427" cy="5022141"/>
          </a:xfrm>
          <a:prstGeom prst="rect">
            <a:avLst/>
          </a:prstGeom>
        </p:spPr>
        <p:txBody>
          <a:bodyPr>
            <a:normAutofit/>
          </a:bodyPr>
          <a:lstStyle>
            <a:lvl1pPr>
              <a:defRPr sz="1200"/>
            </a:lvl1pPr>
          </a:lstStyle>
          <a:p>
            <a:r>
              <a:rPr lang="en-US"/>
              <a:t>Click icon to add picture</a:t>
            </a:r>
            <a:endParaRPr lang="ru-RU" dirty="0"/>
          </a:p>
        </p:txBody>
      </p:sp>
      <p:sp>
        <p:nvSpPr>
          <p:cNvPr id="9" name="Рисунок 8"/>
          <p:cNvSpPr>
            <a:spLocks noGrp="1"/>
          </p:cNvSpPr>
          <p:nvPr>
            <p:ph type="pic" sz="quarter" idx="11"/>
          </p:nvPr>
        </p:nvSpPr>
        <p:spPr>
          <a:xfrm>
            <a:off x="6564572" y="3220873"/>
            <a:ext cx="2552131" cy="1173706"/>
          </a:xfrm>
          <a:prstGeom prst="rect">
            <a:avLst/>
          </a:prstGeom>
        </p:spPr>
        <p:txBody>
          <a:bodyPr>
            <a:normAutofit/>
          </a:bodyPr>
          <a:lstStyle>
            <a:lvl1pPr>
              <a:defRPr sz="1200"/>
            </a:lvl1pPr>
          </a:lstStyle>
          <a:p>
            <a:r>
              <a:rPr lang="en-US"/>
              <a:t>Click icon to add picture</a:t>
            </a:r>
            <a:endParaRPr lang="ru-RU" dirty="0"/>
          </a:p>
        </p:txBody>
      </p:sp>
      <p:sp>
        <p:nvSpPr>
          <p:cNvPr id="10" name="Рисунок 8"/>
          <p:cNvSpPr>
            <a:spLocks noGrp="1"/>
          </p:cNvSpPr>
          <p:nvPr>
            <p:ph type="pic" sz="quarter" idx="12"/>
          </p:nvPr>
        </p:nvSpPr>
        <p:spPr>
          <a:xfrm>
            <a:off x="6564572" y="941695"/>
            <a:ext cx="4245143" cy="2060812"/>
          </a:xfrm>
          <a:prstGeom prst="rect">
            <a:avLst/>
          </a:prstGeom>
        </p:spPr>
        <p:txBody>
          <a:bodyPr>
            <a:normAutofit/>
          </a:bodyPr>
          <a:lstStyle>
            <a:lvl1pPr>
              <a:defRPr sz="1200"/>
            </a:lvl1pPr>
          </a:lstStyle>
          <a:p>
            <a:r>
              <a:rPr lang="en-US"/>
              <a:t>Click icon to add picture</a:t>
            </a:r>
            <a:endParaRPr lang="ru-RU" dirty="0"/>
          </a:p>
        </p:txBody>
      </p:sp>
      <p:sp>
        <p:nvSpPr>
          <p:cNvPr id="11" name="Рисунок 8"/>
          <p:cNvSpPr>
            <a:spLocks noGrp="1"/>
          </p:cNvSpPr>
          <p:nvPr>
            <p:ph type="pic" sz="quarter" idx="13"/>
          </p:nvPr>
        </p:nvSpPr>
        <p:spPr>
          <a:xfrm>
            <a:off x="9294942" y="3220872"/>
            <a:ext cx="1514641" cy="2742964"/>
          </a:xfrm>
          <a:prstGeom prst="rect">
            <a:avLst/>
          </a:prstGeom>
        </p:spPr>
        <p:txBody>
          <a:bodyPr>
            <a:normAutofit/>
          </a:bodyPr>
          <a:lstStyle>
            <a:lvl1pPr>
              <a:defRPr sz="1200"/>
            </a:lvl1pPr>
          </a:lstStyle>
          <a:p>
            <a:r>
              <a:rPr lang="en-US"/>
              <a:t>Click icon to add picture</a:t>
            </a:r>
            <a:endParaRPr lang="ru-RU" dirty="0"/>
          </a:p>
        </p:txBody>
      </p:sp>
      <p:sp>
        <p:nvSpPr>
          <p:cNvPr id="20" name="Рисунок 8"/>
          <p:cNvSpPr>
            <a:spLocks noGrp="1"/>
          </p:cNvSpPr>
          <p:nvPr>
            <p:ph type="pic" sz="quarter" idx="14"/>
          </p:nvPr>
        </p:nvSpPr>
        <p:spPr>
          <a:xfrm>
            <a:off x="6564572" y="4612945"/>
            <a:ext cx="2552131" cy="1350890"/>
          </a:xfrm>
          <a:prstGeom prst="rect">
            <a:avLst/>
          </a:prstGeom>
        </p:spPr>
        <p:txBody>
          <a:bodyPr>
            <a:normAutofit/>
          </a:bodyPr>
          <a:lstStyle>
            <a:lvl1pPr>
              <a:defRPr sz="1200"/>
            </a:lvl1pPr>
          </a:lstStyle>
          <a:p>
            <a:r>
              <a:rPr lang="en-US"/>
              <a:t>Click icon to add picture</a:t>
            </a:r>
            <a:endParaRPr lang="ru-RU" dirty="0"/>
          </a:p>
        </p:txBody>
      </p:sp>
      <p:sp>
        <p:nvSpPr>
          <p:cNvPr id="12" name="Text Placeholder 5">
            <a:extLst>
              <a:ext uri="{FF2B5EF4-FFF2-40B4-BE49-F238E27FC236}">
                <a16:creationId xmlns:a16="http://schemas.microsoft.com/office/drawing/2014/main" id="{EEB1CAA4-1DE4-4CFC-9A3F-574DE485851B}"/>
              </a:ext>
            </a:extLst>
          </p:cNvPr>
          <p:cNvSpPr>
            <a:spLocks noGrp="1"/>
          </p:cNvSpPr>
          <p:nvPr>
            <p:ph type="body" sz="quarter" idx="17" hasCustomPrompt="1"/>
          </p:nvPr>
        </p:nvSpPr>
        <p:spPr>
          <a:xfrm>
            <a:off x="584994" y="1323952"/>
            <a:ext cx="2340570" cy="311313"/>
          </a:xfrm>
        </p:spPr>
        <p:txBody>
          <a:bodyPr lIns="0" tIns="0" rIns="0" bIns="0"/>
          <a:lstStyle>
            <a:lvl1pPr marL="0" indent="0" algn="l">
              <a:buNone/>
              <a:defRPr sz="1600">
                <a:solidFill>
                  <a:srgbClr val="C3D6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3" name="Title 1">
            <a:extLst>
              <a:ext uri="{FF2B5EF4-FFF2-40B4-BE49-F238E27FC236}">
                <a16:creationId xmlns:a16="http://schemas.microsoft.com/office/drawing/2014/main" id="{368D9B7F-34E8-48C0-82BF-A3F666639DF2}"/>
              </a:ext>
            </a:extLst>
          </p:cNvPr>
          <p:cNvSpPr>
            <a:spLocks noGrp="1"/>
          </p:cNvSpPr>
          <p:nvPr>
            <p:ph type="title" hasCustomPrompt="1"/>
          </p:nvPr>
        </p:nvSpPr>
        <p:spPr>
          <a:xfrm>
            <a:off x="584994" y="1873642"/>
            <a:ext cx="2386806" cy="1644953"/>
          </a:xfrm>
          <a:prstGeom prst="rect">
            <a:avLst/>
          </a:prstGeom>
        </p:spPr>
        <p:txBody>
          <a:bodyPr lIns="0" tIns="0" rIns="0" bIns="0" anchor="t" anchorCtr="0">
            <a:noAutofit/>
          </a:bodyPr>
          <a:lstStyle>
            <a:lvl1pPr algn="l">
              <a:lnSpc>
                <a:spcPts val="4800"/>
              </a:lnSpc>
              <a:defRPr sz="4400" spc="-150" baseline="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14" name="Text Placeholder 22">
            <a:extLst>
              <a:ext uri="{FF2B5EF4-FFF2-40B4-BE49-F238E27FC236}">
                <a16:creationId xmlns:a16="http://schemas.microsoft.com/office/drawing/2014/main" id="{041E78FE-BCC6-4C47-9DE4-3CA043FDCC77}"/>
              </a:ext>
            </a:extLst>
          </p:cNvPr>
          <p:cNvSpPr>
            <a:spLocks noGrp="1"/>
          </p:cNvSpPr>
          <p:nvPr>
            <p:ph type="body" sz="quarter" idx="18" hasCustomPrompt="1"/>
          </p:nvPr>
        </p:nvSpPr>
        <p:spPr>
          <a:xfrm>
            <a:off x="588335" y="3954809"/>
            <a:ext cx="2829324"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chemeClr val="bg1"/>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
        <p:nvSpPr>
          <p:cNvPr id="18" name="Text Placeholder 25">
            <a:extLst>
              <a:ext uri="{FF2B5EF4-FFF2-40B4-BE49-F238E27FC236}">
                <a16:creationId xmlns:a16="http://schemas.microsoft.com/office/drawing/2014/main" id="{553B000A-D89F-42AA-A143-EBA2D291B6CA}"/>
              </a:ext>
            </a:extLst>
          </p:cNvPr>
          <p:cNvSpPr>
            <a:spLocks noGrp="1"/>
          </p:cNvSpPr>
          <p:nvPr>
            <p:ph type="body" sz="quarter" idx="27" hasCustomPrompt="1"/>
          </p:nvPr>
        </p:nvSpPr>
        <p:spPr>
          <a:xfrm>
            <a:off x="588335" y="3597386"/>
            <a:ext cx="2496357" cy="319171"/>
          </a:xfrm>
        </p:spPr>
        <p:txBody>
          <a:bodyPr lIns="0" tIns="0" rIns="0" bIns="0"/>
          <a:lstStyle>
            <a:lvl1pPr marL="0" indent="0" algn="l">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cxnSp>
        <p:nvCxnSpPr>
          <p:cNvPr id="15" name="Straight Connector 14">
            <a:extLst>
              <a:ext uri="{FF2B5EF4-FFF2-40B4-BE49-F238E27FC236}">
                <a16:creationId xmlns:a16="http://schemas.microsoft.com/office/drawing/2014/main" id="{3A1FCF15-43D0-4345-8BE7-1CA3EC90704B}"/>
              </a:ext>
            </a:extLst>
          </p:cNvPr>
          <p:cNvCxnSpPr/>
          <p:nvPr userDrawn="1"/>
        </p:nvCxnSpPr>
        <p:spPr>
          <a:xfrm>
            <a:off x="585787" y="6391275"/>
            <a:ext cx="110394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B4737E7-7CD6-400B-BEE3-AC4D89BA8C4E}"/>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1"/>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1"/>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17" name="Picture 7">
            <a:extLst>
              <a:ext uri="{FF2B5EF4-FFF2-40B4-BE49-F238E27FC236}">
                <a16:creationId xmlns:a16="http://schemas.microsoft.com/office/drawing/2014/main" id="{CA7F84CC-2223-4B98-BD85-9FDC9E6AB6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994" y="6484596"/>
            <a:ext cx="829469" cy="103196"/>
          </a:xfrm>
          <a:prstGeom prst="rect">
            <a:avLst/>
          </a:prstGeom>
        </p:spPr>
      </p:pic>
    </p:spTree>
    <p:extLst>
      <p:ext uri="{BB962C8B-B14F-4D97-AF65-F5344CB8AC3E}">
        <p14:creationId xmlns:p14="http://schemas.microsoft.com/office/powerpoint/2010/main" val="2312691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 Images - Title 2">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4176713" y="2433306"/>
            <a:ext cx="3711693" cy="2073275"/>
          </a:xfrm>
        </p:spPr>
        <p:txBody>
          <a:bodyPr>
            <a:normAutofit/>
          </a:bodyPr>
          <a:lstStyle>
            <a:lvl1pPr>
              <a:defRPr sz="1050"/>
            </a:lvl1pPr>
          </a:lstStyle>
          <a:p>
            <a:r>
              <a:rPr lang="en-US"/>
              <a:t>Click icon to add picture</a:t>
            </a:r>
            <a:endParaRPr lang="ru-RU" dirty="0"/>
          </a:p>
        </p:txBody>
      </p:sp>
      <p:sp>
        <p:nvSpPr>
          <p:cNvPr id="8" name="Рисунок 6"/>
          <p:cNvSpPr>
            <a:spLocks noGrp="1"/>
          </p:cNvSpPr>
          <p:nvPr>
            <p:ph type="pic" sz="quarter" idx="11"/>
          </p:nvPr>
        </p:nvSpPr>
        <p:spPr>
          <a:xfrm>
            <a:off x="7888407" y="2433306"/>
            <a:ext cx="4303594" cy="2073275"/>
          </a:xfrm>
        </p:spPr>
        <p:txBody>
          <a:bodyPr>
            <a:normAutofit/>
          </a:bodyPr>
          <a:lstStyle>
            <a:lvl1pPr>
              <a:defRPr sz="1050"/>
            </a:lvl1pPr>
          </a:lstStyle>
          <a:p>
            <a:r>
              <a:rPr lang="en-US"/>
              <a:t>Click icon to add picture</a:t>
            </a:r>
            <a:endParaRPr lang="ru-RU" dirty="0"/>
          </a:p>
        </p:txBody>
      </p:sp>
      <p:sp>
        <p:nvSpPr>
          <p:cNvPr id="9" name="Рисунок 6"/>
          <p:cNvSpPr>
            <a:spLocks noGrp="1"/>
          </p:cNvSpPr>
          <p:nvPr>
            <p:ph type="pic" sz="quarter" idx="12"/>
          </p:nvPr>
        </p:nvSpPr>
        <p:spPr>
          <a:xfrm>
            <a:off x="0" y="2433306"/>
            <a:ext cx="4176712" cy="2073275"/>
          </a:xfrm>
        </p:spPr>
        <p:txBody>
          <a:bodyPr>
            <a:normAutofit/>
          </a:bodyPr>
          <a:lstStyle>
            <a:lvl1pPr>
              <a:defRPr sz="1050"/>
            </a:lvl1pPr>
          </a:lstStyle>
          <a:p>
            <a:r>
              <a:rPr lang="en-US"/>
              <a:t>Click icon to add picture</a:t>
            </a:r>
            <a:endParaRPr lang="ru-RU" dirty="0"/>
          </a:p>
        </p:txBody>
      </p:sp>
      <p:sp>
        <p:nvSpPr>
          <p:cNvPr id="5" name="Text Placeholder 5">
            <a:extLst>
              <a:ext uri="{FF2B5EF4-FFF2-40B4-BE49-F238E27FC236}">
                <a16:creationId xmlns:a16="http://schemas.microsoft.com/office/drawing/2014/main" id="{742D65D1-D354-42ED-991A-5D5D5BD32D5C}"/>
              </a:ext>
            </a:extLst>
          </p:cNvPr>
          <p:cNvSpPr>
            <a:spLocks noGrp="1"/>
          </p:cNvSpPr>
          <p:nvPr>
            <p:ph type="body" sz="quarter" idx="17" hasCustomPrompt="1"/>
          </p:nvPr>
        </p:nvSpPr>
        <p:spPr>
          <a:xfrm>
            <a:off x="3971260" y="869785"/>
            <a:ext cx="4114800" cy="311313"/>
          </a:xfrm>
        </p:spPr>
        <p:txBody>
          <a:bodyPr/>
          <a:lstStyle>
            <a:lvl1pPr marL="0" indent="0" algn="ctr">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6" name="Title 1">
            <a:extLst>
              <a:ext uri="{FF2B5EF4-FFF2-40B4-BE49-F238E27FC236}">
                <a16:creationId xmlns:a16="http://schemas.microsoft.com/office/drawing/2014/main" id="{B666340A-044B-4BE2-A8AA-0F0EA0DA5B55}"/>
              </a:ext>
            </a:extLst>
          </p:cNvPr>
          <p:cNvSpPr>
            <a:spLocks noGrp="1"/>
          </p:cNvSpPr>
          <p:nvPr>
            <p:ph type="title" hasCustomPrompt="1"/>
          </p:nvPr>
        </p:nvSpPr>
        <p:spPr>
          <a:xfrm>
            <a:off x="1914975" y="1189619"/>
            <a:ext cx="8227371" cy="628660"/>
          </a:xfrm>
          <a:prstGeom prst="rect">
            <a:avLst/>
          </a:prstGeom>
        </p:spPr>
        <p:txBody>
          <a:bodyPr lIns="0" tIns="0" rIns="0" bIns="0" anchor="t" anchorCtr="0">
            <a:noAutofit/>
          </a:bodyPr>
          <a:lstStyle>
            <a:lvl1pPr algn="ctr">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10" name="Text Placeholder 25">
            <a:extLst>
              <a:ext uri="{FF2B5EF4-FFF2-40B4-BE49-F238E27FC236}">
                <a16:creationId xmlns:a16="http://schemas.microsoft.com/office/drawing/2014/main" id="{546FC35F-BFC9-4CB4-9E10-6A00A8A1CD54}"/>
              </a:ext>
            </a:extLst>
          </p:cNvPr>
          <p:cNvSpPr>
            <a:spLocks noGrp="1"/>
          </p:cNvSpPr>
          <p:nvPr>
            <p:ph type="body" sz="quarter" idx="31" hasCustomPrompt="1"/>
          </p:nvPr>
        </p:nvSpPr>
        <p:spPr>
          <a:xfrm>
            <a:off x="2968153" y="5189135"/>
            <a:ext cx="6683848" cy="902456"/>
          </a:xfrm>
        </p:spPr>
        <p:txBody>
          <a:bodyPr lIns="0" tIns="0" rIns="0" bIns="0"/>
          <a:lstStyle>
            <a:lvl1pPr marL="0" marR="0" indent="0" algn="ctr" defTabSz="914400" rtl="0" eaLnBrk="1" fontAlgn="base" latinLnBrk="0" hangingPunct="1">
              <a:lnSpc>
                <a:spcPts val="1800"/>
              </a:lnSpc>
              <a:spcBef>
                <a:spcPts val="1000"/>
              </a:spcBef>
              <a:spcAft>
                <a:spcPct val="0"/>
              </a:spcAft>
              <a:buClrTx/>
              <a:buSzTx/>
              <a:buFont typeface="Arial" panose="020B0604020202020204" pitchFamily="34" charset="0"/>
              <a:buNone/>
              <a:tabLst/>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br>
              <a:rPr lang="en-US" dirty="0"/>
            </a:br>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a:p>
            <a:pPr lvl="0"/>
            <a:endParaRPr lang="en-US" dirty="0"/>
          </a:p>
        </p:txBody>
      </p:sp>
      <p:cxnSp>
        <p:nvCxnSpPr>
          <p:cNvPr id="11" name="Straight Connector 10">
            <a:extLst>
              <a:ext uri="{FF2B5EF4-FFF2-40B4-BE49-F238E27FC236}">
                <a16:creationId xmlns:a16="http://schemas.microsoft.com/office/drawing/2014/main" id="{EC4D282C-A783-4412-A21F-C43567BF79B6}"/>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2E812E4-FDC4-4DB7-A969-23F9D3359C4F}"/>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13385751-EBDF-490E-8F91-E8D4A4BE34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Tree>
    <p:extLst>
      <p:ext uri="{BB962C8B-B14F-4D97-AF65-F5344CB8AC3E}">
        <p14:creationId xmlns:p14="http://schemas.microsoft.com/office/powerpoint/2010/main" val="389407498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riple Box">
    <p:spTree>
      <p:nvGrpSpPr>
        <p:cNvPr id="1" name=""/>
        <p:cNvGrpSpPr/>
        <p:nvPr/>
      </p:nvGrpSpPr>
      <p:grpSpPr>
        <a:xfrm>
          <a:off x="0" y="0"/>
          <a:ext cx="0" cy="0"/>
          <a:chOff x="0" y="0"/>
          <a:chExt cx="0" cy="0"/>
        </a:xfrm>
      </p:grpSpPr>
      <p:sp>
        <p:nvSpPr>
          <p:cNvPr id="8" name="Прямоугольник 7"/>
          <p:cNvSpPr/>
          <p:nvPr userDrawn="1"/>
        </p:nvSpPr>
        <p:spPr>
          <a:xfrm>
            <a:off x="5787188" y="0"/>
            <a:ext cx="640481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Рисунок 8"/>
          <p:cNvSpPr>
            <a:spLocks noGrp="1"/>
          </p:cNvSpPr>
          <p:nvPr>
            <p:ph type="pic" sz="quarter" idx="10"/>
          </p:nvPr>
        </p:nvSpPr>
        <p:spPr>
          <a:xfrm>
            <a:off x="4865573" y="1549400"/>
            <a:ext cx="1889125" cy="3708400"/>
          </a:xfrm>
          <a:prstGeom prst="rect">
            <a:avLst/>
          </a:prstGeom>
        </p:spPr>
        <p:txBody>
          <a:bodyPr>
            <a:normAutofit/>
          </a:bodyPr>
          <a:lstStyle>
            <a:lvl1pPr>
              <a:defRPr sz="1200"/>
            </a:lvl1pPr>
          </a:lstStyle>
          <a:p>
            <a:r>
              <a:rPr lang="en-US"/>
              <a:t>Click icon to add picture</a:t>
            </a:r>
            <a:endParaRPr lang="ru-RU" dirty="0"/>
          </a:p>
        </p:txBody>
      </p:sp>
      <p:sp>
        <p:nvSpPr>
          <p:cNvPr id="10" name="Рисунок 8"/>
          <p:cNvSpPr>
            <a:spLocks noGrp="1"/>
          </p:cNvSpPr>
          <p:nvPr>
            <p:ph type="pic" sz="quarter" idx="11"/>
          </p:nvPr>
        </p:nvSpPr>
        <p:spPr>
          <a:xfrm>
            <a:off x="6862890" y="1549400"/>
            <a:ext cx="1889125" cy="3708400"/>
          </a:xfrm>
          <a:prstGeom prst="rect">
            <a:avLst/>
          </a:prstGeom>
        </p:spPr>
        <p:txBody>
          <a:bodyPr>
            <a:normAutofit/>
          </a:bodyPr>
          <a:lstStyle>
            <a:lvl1pPr>
              <a:defRPr sz="1200"/>
            </a:lvl1pPr>
          </a:lstStyle>
          <a:p>
            <a:r>
              <a:rPr lang="en-US"/>
              <a:t>Click icon to add picture</a:t>
            </a:r>
            <a:endParaRPr lang="ru-RU" dirty="0"/>
          </a:p>
        </p:txBody>
      </p:sp>
      <p:sp>
        <p:nvSpPr>
          <p:cNvPr id="11" name="Рисунок 8"/>
          <p:cNvSpPr>
            <a:spLocks noGrp="1"/>
          </p:cNvSpPr>
          <p:nvPr>
            <p:ph type="pic" sz="quarter" idx="12"/>
          </p:nvPr>
        </p:nvSpPr>
        <p:spPr>
          <a:xfrm>
            <a:off x="8860377" y="1549400"/>
            <a:ext cx="1889125" cy="3708400"/>
          </a:xfrm>
          <a:prstGeom prst="rect">
            <a:avLst/>
          </a:prstGeom>
        </p:spPr>
        <p:txBody>
          <a:bodyPr>
            <a:normAutofit/>
          </a:bodyPr>
          <a:lstStyle>
            <a:lvl1pPr>
              <a:defRPr sz="1200"/>
            </a:lvl1pPr>
          </a:lstStyle>
          <a:p>
            <a:r>
              <a:rPr lang="en-US"/>
              <a:t>Click icon to add picture</a:t>
            </a:r>
            <a:endParaRPr lang="ru-RU" dirty="0"/>
          </a:p>
        </p:txBody>
      </p:sp>
      <p:pic>
        <p:nvPicPr>
          <p:cNvPr id="14" name="Picture 13">
            <a:extLst>
              <a:ext uri="{FF2B5EF4-FFF2-40B4-BE49-F238E27FC236}">
                <a16:creationId xmlns:a16="http://schemas.microsoft.com/office/drawing/2014/main" id="{E8B94EC3-0AA5-4449-A31C-1DE6F4015C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91519"/>
            <a:ext cx="829469" cy="103867"/>
          </a:xfrm>
          <a:prstGeom prst="rect">
            <a:avLst/>
          </a:prstGeom>
        </p:spPr>
      </p:pic>
      <p:cxnSp>
        <p:nvCxnSpPr>
          <p:cNvPr id="20" name="Прямая соединительная линия 27">
            <a:extLst>
              <a:ext uri="{FF2B5EF4-FFF2-40B4-BE49-F238E27FC236}">
                <a16:creationId xmlns:a16="http://schemas.microsoft.com/office/drawing/2014/main" id="{C0D8B9D5-4D77-4477-B282-455B101EE693}"/>
              </a:ext>
            </a:extLst>
          </p:cNvPr>
          <p:cNvCxnSpPr/>
          <p:nvPr userDrawn="1"/>
        </p:nvCxnSpPr>
        <p:spPr>
          <a:xfrm>
            <a:off x="586415" y="4109373"/>
            <a:ext cx="657244" cy="0"/>
          </a:xfrm>
          <a:prstGeom prst="line">
            <a:avLst/>
          </a:prstGeom>
          <a:ln w="34925">
            <a:solidFill>
              <a:schemeClr val="bg2">
                <a:lumMod val="25000"/>
              </a:schemeClr>
            </a:solidFill>
          </a:ln>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4EF7A951-AC9F-464E-9D41-EC586A0139BF}"/>
              </a:ext>
            </a:extLst>
          </p:cNvPr>
          <p:cNvSpPr>
            <a:spLocks noGrp="1"/>
          </p:cNvSpPr>
          <p:nvPr>
            <p:ph type="body" sz="quarter" idx="13" hasCustomPrompt="1"/>
          </p:nvPr>
        </p:nvSpPr>
        <p:spPr>
          <a:xfrm>
            <a:off x="5302135" y="5347972"/>
            <a:ext cx="1016000" cy="374650"/>
          </a:xfrm>
        </p:spPr>
        <p:txBody>
          <a:bodyPr/>
          <a:lstStyle>
            <a:lvl1pPr marL="0" marR="0" indent="0" algn="ctr" defTabSz="914400" rtl="0" eaLnBrk="0" fontAlgn="base" latinLnBrk="0" hangingPunct="0">
              <a:lnSpc>
                <a:spcPct val="100000"/>
              </a:lnSpc>
              <a:spcBef>
                <a:spcPct val="0"/>
              </a:spcBef>
              <a:spcAft>
                <a:spcPct val="0"/>
              </a:spcAft>
              <a:buClrTx/>
              <a:buSzTx/>
              <a:buFontTx/>
              <a:buNone/>
              <a:tabLst/>
              <a:defRPr sz="1000">
                <a:latin typeface="Inter Medium" panose="02000603000000020004" pitchFamily="50" charset="0"/>
                <a:ea typeface="Inter Medium" panose="02000603000000020004" pitchFamily="50" charset="0"/>
                <a:cs typeface="Inter Medium" panose="02000603000000020004" pitchFamily="50"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1D252C"/>
                </a:solidFill>
                <a:effectLst/>
                <a:uLnTx/>
                <a:uFillTx/>
                <a:latin typeface="Inter Medium" panose="02000603000000020004" pitchFamily="50" charset="0"/>
                <a:ea typeface="Inter Medium" panose="02000603000000020004" pitchFamily="50" charset="0"/>
                <a:cs typeface="Inter Medium" panose="02000603000000020004" pitchFamily="50" charset="0"/>
              </a:rPr>
              <a:t>Service 1</a:t>
            </a:r>
          </a:p>
        </p:txBody>
      </p:sp>
      <p:sp>
        <p:nvSpPr>
          <p:cNvPr id="5" name="Text Placeholder 4">
            <a:extLst>
              <a:ext uri="{FF2B5EF4-FFF2-40B4-BE49-F238E27FC236}">
                <a16:creationId xmlns:a16="http://schemas.microsoft.com/office/drawing/2014/main" id="{65EFA10B-A02E-461F-AAAF-2AFE5D256471}"/>
              </a:ext>
            </a:extLst>
          </p:cNvPr>
          <p:cNvSpPr>
            <a:spLocks noGrp="1"/>
          </p:cNvSpPr>
          <p:nvPr>
            <p:ph type="body" sz="quarter" idx="14" hasCustomPrompt="1"/>
          </p:nvPr>
        </p:nvSpPr>
        <p:spPr>
          <a:xfrm>
            <a:off x="1402023" y="4020473"/>
            <a:ext cx="2578054" cy="892175"/>
          </a:xfrm>
        </p:spPr>
        <p:txBody>
          <a:bodyPr lIns="0" tIns="0" rIns="0" bIns="0"/>
          <a:lstStyle>
            <a:lvl1pPr marL="0" marR="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sz="1100">
                <a:solidFill>
                  <a:srgbClr val="222A35"/>
                </a:solidFill>
              </a:defRPr>
            </a:lvl1pPr>
            <a:lvl2pPr marL="457200" indent="0">
              <a:buNone/>
              <a:defRPr sz="1100">
                <a:solidFill>
                  <a:srgbClr val="5F6062"/>
                </a:solidFill>
              </a:defRPr>
            </a:lvl2pPr>
            <a:lvl3pPr marL="914400" indent="0">
              <a:buNone/>
              <a:defRPr sz="1100">
                <a:solidFill>
                  <a:srgbClr val="5F6062"/>
                </a:solidFill>
              </a:defRPr>
            </a:lvl3pPr>
            <a:lvl4pPr marL="1371600" indent="0">
              <a:buNone/>
              <a:defRPr sz="1100">
                <a:solidFill>
                  <a:srgbClr val="5F6062"/>
                </a:solidFill>
              </a:defRPr>
            </a:lvl4pPr>
            <a:lvl5pPr marL="1828800" indent="0">
              <a:buNone/>
              <a:defRPr sz="1100">
                <a:solidFill>
                  <a:srgbClr val="5F6062"/>
                </a:solidFill>
              </a:defRPr>
            </a:lvl5pPr>
          </a:lstStyle>
          <a:p>
            <a:pPr marL="0" marR="0" lvl="0" indent="0" algn="l" defTabSz="914400" rtl="0" eaLnBrk="0" fontAlgn="base" latinLnBrk="0" hangingPunct="0">
              <a:lnSpc>
                <a:spcPts val="1800"/>
              </a:lnSpc>
              <a:spcBef>
                <a:spcPts val="1200"/>
              </a:spcBef>
              <a:spcAft>
                <a:spcPct val="0"/>
              </a:spcAft>
              <a:buClrTx/>
              <a:buSzTx/>
              <a:buFont typeface="Arial" panose="020B0604020202020204" pitchFamily="34" charset="0"/>
              <a:buNone/>
              <a:tabLst/>
              <a:defRPr/>
            </a:pP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Etiam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dui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congue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semper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quam</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vitae,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luctus</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ligula. Sed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posuere</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nunc</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in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leo</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a:t>
            </a:r>
            <a:r>
              <a:rPr kumimoji="0" lang="en-US" sz="1100" b="0" i="0" u="none" strike="noStrike" kern="0" cap="none" spc="0" normalizeH="0" baseline="0" noProof="0" dirty="0" err="1">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commod</a:t>
            </a:r>
            <a:r>
              <a:rPr kumimoji="0" lang="en-US" sz="1100" b="0" i="0" u="none" strike="noStrike" kern="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else cuprum less</a:t>
            </a:r>
            <a:r>
              <a:rPr kumimoji="0" lang="en-US" sz="1100" b="0" i="0" u="none" strike="noStrike" kern="1200" cap="none" spc="0" normalizeH="0" baseline="0" noProof="0" dirty="0">
                <a:ln>
                  <a:noFill/>
                </a:ln>
                <a:solidFill>
                  <a:prstClr val="white">
                    <a:lumMod val="65000"/>
                  </a:prstClr>
                </a:solidFill>
                <a:effectLst/>
                <a:uLnTx/>
                <a:uFillTx/>
                <a:latin typeface="Inter" panose="020B0502030000000004" pitchFamily="34" charset="0"/>
                <a:ea typeface="Karla" pitchFamily="2" charset="0"/>
                <a:cs typeface="Poppins" panose="02000000000000000000" pitchFamily="2" charset="0"/>
              </a:rPr>
              <a:t>. </a:t>
            </a:r>
          </a:p>
        </p:txBody>
      </p:sp>
      <p:sp>
        <p:nvSpPr>
          <p:cNvPr id="26" name="Text Placeholder 5">
            <a:extLst>
              <a:ext uri="{FF2B5EF4-FFF2-40B4-BE49-F238E27FC236}">
                <a16:creationId xmlns:a16="http://schemas.microsoft.com/office/drawing/2014/main" id="{23C7B27B-202C-4899-A298-416AC4966332}"/>
              </a:ext>
            </a:extLst>
          </p:cNvPr>
          <p:cNvSpPr>
            <a:spLocks noGrp="1"/>
          </p:cNvSpPr>
          <p:nvPr>
            <p:ph type="body" sz="quarter" idx="15" hasCustomPrompt="1"/>
          </p:nvPr>
        </p:nvSpPr>
        <p:spPr>
          <a:xfrm>
            <a:off x="597461" y="1917728"/>
            <a:ext cx="4114800" cy="311313"/>
          </a:xfrm>
        </p:spPr>
        <p:txBody>
          <a:bodyPr/>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27" name="Title 1">
            <a:extLst>
              <a:ext uri="{FF2B5EF4-FFF2-40B4-BE49-F238E27FC236}">
                <a16:creationId xmlns:a16="http://schemas.microsoft.com/office/drawing/2014/main" id="{D31044F4-38CD-4143-9E28-7327DF3DE238}"/>
              </a:ext>
            </a:extLst>
          </p:cNvPr>
          <p:cNvSpPr>
            <a:spLocks noGrp="1"/>
          </p:cNvSpPr>
          <p:nvPr>
            <p:ph type="title" hasCustomPrompt="1"/>
          </p:nvPr>
        </p:nvSpPr>
        <p:spPr>
          <a:xfrm>
            <a:off x="585215" y="2401551"/>
            <a:ext cx="2168525" cy="1451037"/>
          </a:xfrm>
          <a:prstGeom prst="rect">
            <a:avLst/>
          </a:prstGeom>
        </p:spPr>
        <p:txBody>
          <a:bodyPr lIns="0" tIns="0" rIns="0" bIns="0" anchor="t" anchorCtr="0">
            <a:noAutofit/>
          </a:bodyPr>
          <a:lstStyle>
            <a:lvl1pPr algn="l">
              <a:lnSpc>
                <a:spcPts val="4800"/>
              </a:lnSpc>
              <a:defRPr sz="4400" baseline="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What we do</a:t>
            </a:r>
            <a:endParaRPr lang="en-GB" dirty="0"/>
          </a:p>
        </p:txBody>
      </p:sp>
      <p:sp>
        <p:nvSpPr>
          <p:cNvPr id="28" name="Text Placeholder 2">
            <a:extLst>
              <a:ext uri="{FF2B5EF4-FFF2-40B4-BE49-F238E27FC236}">
                <a16:creationId xmlns:a16="http://schemas.microsoft.com/office/drawing/2014/main" id="{EE0352EE-2750-44AD-9EAA-27042322A30B}"/>
              </a:ext>
            </a:extLst>
          </p:cNvPr>
          <p:cNvSpPr>
            <a:spLocks noGrp="1"/>
          </p:cNvSpPr>
          <p:nvPr>
            <p:ph type="body" sz="quarter" idx="16" hasCustomPrompt="1"/>
          </p:nvPr>
        </p:nvSpPr>
        <p:spPr>
          <a:xfrm>
            <a:off x="7299452" y="5347972"/>
            <a:ext cx="1016000" cy="374650"/>
          </a:xfrm>
        </p:spPr>
        <p:txBody>
          <a:bodyPr/>
          <a:lstStyle>
            <a:lvl1pPr marL="0" marR="0" indent="0" algn="ctr" defTabSz="914400" rtl="0" eaLnBrk="0" fontAlgn="base" latinLnBrk="0" hangingPunct="0">
              <a:lnSpc>
                <a:spcPct val="100000"/>
              </a:lnSpc>
              <a:spcBef>
                <a:spcPct val="0"/>
              </a:spcBef>
              <a:spcAft>
                <a:spcPct val="0"/>
              </a:spcAft>
              <a:buClrTx/>
              <a:buSzTx/>
              <a:buFontTx/>
              <a:buNone/>
              <a:tabLst/>
              <a:defRPr sz="1000">
                <a:latin typeface="Inter Medium" panose="02000603000000020004" pitchFamily="50" charset="0"/>
                <a:ea typeface="Inter Medium" panose="02000603000000020004" pitchFamily="50" charset="0"/>
                <a:cs typeface="Inter Medium" panose="02000603000000020004" pitchFamily="50"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1D252C"/>
                </a:solidFill>
                <a:effectLst/>
                <a:uLnTx/>
                <a:uFillTx/>
                <a:latin typeface="Inter Medium" panose="02000603000000020004" pitchFamily="50" charset="0"/>
                <a:ea typeface="Inter Medium" panose="02000603000000020004" pitchFamily="50" charset="0"/>
                <a:cs typeface="Inter Medium" panose="02000603000000020004" pitchFamily="50" charset="0"/>
              </a:rPr>
              <a:t>Service 2</a:t>
            </a:r>
          </a:p>
        </p:txBody>
      </p:sp>
      <p:sp>
        <p:nvSpPr>
          <p:cNvPr id="29" name="Text Placeholder 2">
            <a:extLst>
              <a:ext uri="{FF2B5EF4-FFF2-40B4-BE49-F238E27FC236}">
                <a16:creationId xmlns:a16="http://schemas.microsoft.com/office/drawing/2014/main" id="{2CA40053-C604-41D5-9201-8BA1DAF619AC}"/>
              </a:ext>
            </a:extLst>
          </p:cNvPr>
          <p:cNvSpPr>
            <a:spLocks noGrp="1"/>
          </p:cNvSpPr>
          <p:nvPr>
            <p:ph type="body" sz="quarter" idx="17" hasCustomPrompt="1"/>
          </p:nvPr>
        </p:nvSpPr>
        <p:spPr>
          <a:xfrm>
            <a:off x="9322335" y="5347972"/>
            <a:ext cx="1016000" cy="374650"/>
          </a:xfrm>
        </p:spPr>
        <p:txBody>
          <a:bodyPr/>
          <a:lstStyle>
            <a:lvl1pPr marL="0" marR="0" indent="0" algn="ctr" defTabSz="914400" rtl="0" eaLnBrk="0" fontAlgn="base" latinLnBrk="0" hangingPunct="0">
              <a:lnSpc>
                <a:spcPct val="100000"/>
              </a:lnSpc>
              <a:spcBef>
                <a:spcPct val="0"/>
              </a:spcBef>
              <a:spcAft>
                <a:spcPct val="0"/>
              </a:spcAft>
              <a:buClrTx/>
              <a:buSzTx/>
              <a:buFontTx/>
              <a:buNone/>
              <a:tabLst/>
              <a:defRPr sz="1000">
                <a:latin typeface="Inter Medium" panose="02000603000000020004" pitchFamily="50" charset="0"/>
                <a:ea typeface="Inter Medium" panose="02000603000000020004" pitchFamily="50" charset="0"/>
                <a:cs typeface="Inter Medium" panose="02000603000000020004" pitchFamily="50"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1D252C"/>
                </a:solidFill>
                <a:effectLst/>
                <a:uLnTx/>
                <a:uFillTx/>
                <a:latin typeface="Inter Medium" panose="02000603000000020004" pitchFamily="50" charset="0"/>
                <a:ea typeface="Inter Medium" panose="02000603000000020004" pitchFamily="50" charset="0"/>
                <a:cs typeface="Inter Medium" panose="02000603000000020004" pitchFamily="50" charset="0"/>
              </a:rPr>
              <a:t>Service 3</a:t>
            </a:r>
          </a:p>
        </p:txBody>
      </p:sp>
    </p:spTree>
    <p:extLst>
      <p:ext uri="{BB962C8B-B14F-4D97-AF65-F5344CB8AC3E}">
        <p14:creationId xmlns:p14="http://schemas.microsoft.com/office/powerpoint/2010/main" val="29908213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 Images - Circles">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7283472" y="1752598"/>
            <a:ext cx="2197768" cy="2197768"/>
          </a:xfrm>
          <a:prstGeom prst="ellipse">
            <a:avLst/>
          </a:prstGeom>
        </p:spPr>
        <p:txBody>
          <a:bodyPr>
            <a:normAutofit/>
          </a:bodyPr>
          <a:lstStyle>
            <a:lvl1pPr>
              <a:defRPr sz="1200"/>
            </a:lvl1pPr>
          </a:lstStyle>
          <a:p>
            <a:r>
              <a:rPr lang="en-US"/>
              <a:t>Click icon to add picture</a:t>
            </a:r>
            <a:endParaRPr lang="ru-RU" dirty="0"/>
          </a:p>
        </p:txBody>
      </p:sp>
      <p:sp>
        <p:nvSpPr>
          <p:cNvPr id="11" name="Рисунок 2"/>
          <p:cNvSpPr>
            <a:spLocks noGrp="1"/>
          </p:cNvSpPr>
          <p:nvPr>
            <p:ph type="pic" sz="quarter" idx="12"/>
          </p:nvPr>
        </p:nvSpPr>
        <p:spPr>
          <a:xfrm>
            <a:off x="2846826" y="1752598"/>
            <a:ext cx="2197768" cy="2197768"/>
          </a:xfrm>
          <a:prstGeom prst="ellipse">
            <a:avLst/>
          </a:prstGeom>
        </p:spPr>
        <p:txBody>
          <a:bodyPr>
            <a:normAutofit/>
          </a:bodyPr>
          <a:lstStyle>
            <a:lvl1pPr>
              <a:defRPr sz="1200"/>
            </a:lvl1pPr>
          </a:lstStyle>
          <a:p>
            <a:r>
              <a:rPr lang="en-US"/>
              <a:t>Click icon to add picture</a:t>
            </a:r>
            <a:endParaRPr lang="ru-RU" dirty="0"/>
          </a:p>
        </p:txBody>
      </p:sp>
      <p:sp>
        <p:nvSpPr>
          <p:cNvPr id="10" name="Рисунок 2"/>
          <p:cNvSpPr>
            <a:spLocks noGrp="1"/>
          </p:cNvSpPr>
          <p:nvPr>
            <p:ph type="pic" sz="quarter" idx="11"/>
          </p:nvPr>
        </p:nvSpPr>
        <p:spPr>
          <a:xfrm>
            <a:off x="4503174" y="1010888"/>
            <a:ext cx="3232012" cy="3232012"/>
          </a:xfrm>
          <a:prstGeom prst="ellipse">
            <a:avLst/>
          </a:prstGeom>
        </p:spPr>
        <p:txBody>
          <a:bodyPr>
            <a:normAutofit/>
          </a:bodyPr>
          <a:lstStyle>
            <a:lvl1pPr>
              <a:defRPr sz="1200"/>
            </a:lvl1pPr>
          </a:lstStyle>
          <a:p>
            <a:r>
              <a:rPr lang="en-US"/>
              <a:t>Click icon to add picture</a:t>
            </a:r>
            <a:endParaRPr lang="ru-RU" dirty="0"/>
          </a:p>
        </p:txBody>
      </p:sp>
      <p:cxnSp>
        <p:nvCxnSpPr>
          <p:cNvPr id="13" name="Straight Connector 12">
            <a:extLst>
              <a:ext uri="{FF2B5EF4-FFF2-40B4-BE49-F238E27FC236}">
                <a16:creationId xmlns:a16="http://schemas.microsoft.com/office/drawing/2014/main" id="{BD9E3E2D-7444-49A1-8BB7-7CBE452B2BC5}"/>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2601D81-B0FB-4657-8BA3-1A01D389E5E4}"/>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F2FB3C85-EBAC-4124-9893-925987F3C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
        <p:nvSpPr>
          <p:cNvPr id="8" name="Text Placeholder 25">
            <a:extLst>
              <a:ext uri="{FF2B5EF4-FFF2-40B4-BE49-F238E27FC236}">
                <a16:creationId xmlns:a16="http://schemas.microsoft.com/office/drawing/2014/main" id="{A4378D72-A499-4566-9F75-ECFA300FD1ED}"/>
              </a:ext>
            </a:extLst>
          </p:cNvPr>
          <p:cNvSpPr>
            <a:spLocks noGrp="1"/>
          </p:cNvSpPr>
          <p:nvPr>
            <p:ph type="body" sz="quarter" idx="19" hasCustomPrompt="1"/>
          </p:nvPr>
        </p:nvSpPr>
        <p:spPr>
          <a:xfrm>
            <a:off x="4126022" y="4536156"/>
            <a:ext cx="3773380" cy="330512"/>
          </a:xfrm>
        </p:spPr>
        <p:txBody>
          <a:bodyPr/>
          <a:lstStyle>
            <a:lvl1pPr marL="0" indent="0" algn="ctr">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9" name="Text Placeholder 25">
            <a:extLst>
              <a:ext uri="{FF2B5EF4-FFF2-40B4-BE49-F238E27FC236}">
                <a16:creationId xmlns:a16="http://schemas.microsoft.com/office/drawing/2014/main" id="{CC3F2530-C68F-43AA-9113-F67462A57FA3}"/>
              </a:ext>
            </a:extLst>
          </p:cNvPr>
          <p:cNvSpPr>
            <a:spLocks noGrp="1"/>
          </p:cNvSpPr>
          <p:nvPr>
            <p:ph type="body" sz="quarter" idx="20" hasCustomPrompt="1"/>
          </p:nvPr>
        </p:nvSpPr>
        <p:spPr>
          <a:xfrm>
            <a:off x="4126023" y="4967816"/>
            <a:ext cx="3773378" cy="902456"/>
          </a:xfrm>
        </p:spPr>
        <p:txBody>
          <a:bodyPr/>
          <a:lstStyle>
            <a:lvl1pPr marL="0" indent="0" algn="ctr">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Tree>
    <p:extLst>
      <p:ext uri="{BB962C8B-B14F-4D97-AF65-F5344CB8AC3E}">
        <p14:creationId xmlns:p14="http://schemas.microsoft.com/office/powerpoint/2010/main" val="293212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327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ine - 1 - Dark">
    <p:bg>
      <p:bgPr>
        <a:solidFill>
          <a:schemeClr val="tx1"/>
        </a:solidFill>
        <a:effectLst/>
      </p:bgPr>
    </p:bg>
    <p:spTree>
      <p:nvGrpSpPr>
        <p:cNvPr id="1" name=""/>
        <p:cNvGrpSpPr/>
        <p:nvPr/>
      </p:nvGrpSpPr>
      <p:grpSpPr>
        <a:xfrm>
          <a:off x="0" y="0"/>
          <a:ext cx="0" cy="0"/>
          <a:chOff x="0" y="0"/>
          <a:chExt cx="0" cy="0"/>
        </a:xfrm>
      </p:grpSpPr>
      <p:sp>
        <p:nvSpPr>
          <p:cNvPr id="22" name="Text Placeholder 5">
            <a:extLst>
              <a:ext uri="{FF2B5EF4-FFF2-40B4-BE49-F238E27FC236}">
                <a16:creationId xmlns:a16="http://schemas.microsoft.com/office/drawing/2014/main" id="{A09EB963-095E-4DA0-A181-4671E64760B5}"/>
              </a:ext>
            </a:extLst>
          </p:cNvPr>
          <p:cNvSpPr>
            <a:spLocks noGrp="1"/>
          </p:cNvSpPr>
          <p:nvPr>
            <p:ph type="body" sz="quarter" idx="17" hasCustomPrompt="1"/>
          </p:nvPr>
        </p:nvSpPr>
        <p:spPr>
          <a:xfrm>
            <a:off x="3971260" y="869785"/>
            <a:ext cx="4114800" cy="311313"/>
          </a:xfrm>
        </p:spPr>
        <p:txBody>
          <a:bodyPr/>
          <a:lstStyle>
            <a:lvl1pPr marL="0" indent="0" algn="ctr">
              <a:buNone/>
              <a:defRPr sz="1600">
                <a:solidFill>
                  <a:srgbClr val="C3D6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23" name="Title 1">
            <a:extLst>
              <a:ext uri="{FF2B5EF4-FFF2-40B4-BE49-F238E27FC236}">
                <a16:creationId xmlns:a16="http://schemas.microsoft.com/office/drawing/2014/main" id="{2AC0343D-E65A-49D8-92BC-B75F5ABD0E4A}"/>
              </a:ext>
            </a:extLst>
          </p:cNvPr>
          <p:cNvSpPr>
            <a:spLocks noGrp="1"/>
          </p:cNvSpPr>
          <p:nvPr>
            <p:ph type="title" hasCustomPrompt="1"/>
          </p:nvPr>
        </p:nvSpPr>
        <p:spPr>
          <a:xfrm>
            <a:off x="1914975" y="1189619"/>
            <a:ext cx="8227371" cy="628660"/>
          </a:xfrm>
          <a:prstGeom prst="rect">
            <a:avLst/>
          </a:prstGeom>
        </p:spPr>
        <p:txBody>
          <a:bodyPr lIns="0" tIns="0" rIns="0" bIns="0" anchor="t" anchorCtr="0">
            <a:noAutofit/>
          </a:bodyPr>
          <a:lstStyle>
            <a:lvl1pPr algn="ctr">
              <a:lnSpc>
                <a:spcPts val="4800"/>
              </a:lnSpc>
              <a:defRPr sz="4400" spc="-150" baseline="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6" name="Text Placeholder 7">
            <a:extLst>
              <a:ext uri="{FF2B5EF4-FFF2-40B4-BE49-F238E27FC236}">
                <a16:creationId xmlns:a16="http://schemas.microsoft.com/office/drawing/2014/main" id="{3033B266-F18E-4543-8BF7-64A4E6DFDEAD}"/>
              </a:ext>
            </a:extLst>
          </p:cNvPr>
          <p:cNvSpPr>
            <a:spLocks noGrp="1"/>
          </p:cNvSpPr>
          <p:nvPr>
            <p:ph type="body" sz="quarter" idx="19" hasCustomPrompt="1"/>
          </p:nvPr>
        </p:nvSpPr>
        <p:spPr>
          <a:xfrm>
            <a:off x="7548170" y="5525960"/>
            <a:ext cx="2123246" cy="314325"/>
          </a:xfrm>
        </p:spPr>
        <p:txBody>
          <a:bodyPr lIns="0" tIns="0" rIns="0" bIns="0"/>
          <a:lstStyle>
            <a:lvl1pPr marL="0" indent="0">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27" name="Text Placeholder 7">
            <a:extLst>
              <a:ext uri="{FF2B5EF4-FFF2-40B4-BE49-F238E27FC236}">
                <a16:creationId xmlns:a16="http://schemas.microsoft.com/office/drawing/2014/main" id="{13541ECD-9D96-467E-9402-3D01436A1F1D}"/>
              </a:ext>
            </a:extLst>
          </p:cNvPr>
          <p:cNvSpPr>
            <a:spLocks noGrp="1"/>
          </p:cNvSpPr>
          <p:nvPr>
            <p:ph type="body" sz="quarter" idx="20" hasCustomPrompt="1"/>
          </p:nvPr>
        </p:nvSpPr>
        <p:spPr>
          <a:xfrm>
            <a:off x="7548169" y="5849058"/>
            <a:ext cx="2123247" cy="628660"/>
          </a:xfrm>
        </p:spPr>
        <p:txBody>
          <a:bodyPr lIns="0" tIns="0" rIns="0" bIns="0"/>
          <a:lstStyle>
            <a:lvl1pPr marL="0" indent="0">
              <a:buNone/>
              <a:defRPr sz="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pt-BR" dirty="0"/>
              <a:t>Etiam vitae dui congue, semper quam vitae, luctus ligula. Sed posuere nun.</a:t>
            </a:r>
          </a:p>
        </p:txBody>
      </p:sp>
      <p:sp>
        <p:nvSpPr>
          <p:cNvPr id="28" name="Text Placeholder 7">
            <a:extLst>
              <a:ext uri="{FF2B5EF4-FFF2-40B4-BE49-F238E27FC236}">
                <a16:creationId xmlns:a16="http://schemas.microsoft.com/office/drawing/2014/main" id="{E02E91C7-CB9C-411A-8F81-681683855F9F}"/>
              </a:ext>
            </a:extLst>
          </p:cNvPr>
          <p:cNvSpPr>
            <a:spLocks noGrp="1"/>
          </p:cNvSpPr>
          <p:nvPr>
            <p:ph type="body" sz="quarter" idx="21" hasCustomPrompt="1"/>
          </p:nvPr>
        </p:nvSpPr>
        <p:spPr>
          <a:xfrm>
            <a:off x="2523941" y="4386222"/>
            <a:ext cx="2123246" cy="314325"/>
          </a:xfrm>
        </p:spPr>
        <p:txBody>
          <a:bodyPr lIns="0" tIns="0" rIns="0" bIns="0"/>
          <a:lstStyle>
            <a:lvl1pPr marL="0" indent="0" algn="r">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29" name="Text Placeholder 7">
            <a:extLst>
              <a:ext uri="{FF2B5EF4-FFF2-40B4-BE49-F238E27FC236}">
                <a16:creationId xmlns:a16="http://schemas.microsoft.com/office/drawing/2014/main" id="{F70544C6-DF65-4C07-BF16-9F497B30BDBA}"/>
              </a:ext>
            </a:extLst>
          </p:cNvPr>
          <p:cNvSpPr>
            <a:spLocks noGrp="1"/>
          </p:cNvSpPr>
          <p:nvPr>
            <p:ph type="body" sz="quarter" idx="22" hasCustomPrompt="1"/>
          </p:nvPr>
        </p:nvSpPr>
        <p:spPr>
          <a:xfrm>
            <a:off x="2523940" y="4709320"/>
            <a:ext cx="2123247" cy="628660"/>
          </a:xfrm>
        </p:spPr>
        <p:txBody>
          <a:bodyPr lIns="0" tIns="0" rIns="0" bIns="0"/>
          <a:lstStyle>
            <a:lvl1pPr marL="0" indent="0" algn="r">
              <a:buNone/>
              <a:defRPr sz="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pt-BR" dirty="0"/>
              <a:t>Etiam vitae dui congue, semper quam vitae, luctus ligula. Sed posuere nun.</a:t>
            </a:r>
          </a:p>
        </p:txBody>
      </p:sp>
    </p:spTree>
    <p:extLst>
      <p:ext uri="{BB962C8B-B14F-4D97-AF65-F5344CB8AC3E}">
        <p14:creationId xmlns:p14="http://schemas.microsoft.com/office/powerpoint/2010/main" val="201967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 2 - Dark">
    <p:bg>
      <p:bgPr>
        <a:solidFill>
          <a:schemeClr val="tx1"/>
        </a:solidFill>
        <a:effectLst/>
      </p:bgPr>
    </p:bg>
    <p:spTree>
      <p:nvGrpSpPr>
        <p:cNvPr id="1" name=""/>
        <p:cNvGrpSpPr/>
        <p:nvPr/>
      </p:nvGrpSpPr>
      <p:grpSpPr>
        <a:xfrm>
          <a:off x="0" y="0"/>
          <a:ext cx="0" cy="0"/>
          <a:chOff x="0" y="0"/>
          <a:chExt cx="0" cy="0"/>
        </a:xfrm>
      </p:grpSpPr>
      <p:sp>
        <p:nvSpPr>
          <p:cNvPr id="26" name="Text Placeholder 7">
            <a:extLst>
              <a:ext uri="{FF2B5EF4-FFF2-40B4-BE49-F238E27FC236}">
                <a16:creationId xmlns:a16="http://schemas.microsoft.com/office/drawing/2014/main" id="{3033B266-F18E-4543-8BF7-64A4E6DFDEAD}"/>
              </a:ext>
            </a:extLst>
          </p:cNvPr>
          <p:cNvSpPr>
            <a:spLocks noGrp="1"/>
          </p:cNvSpPr>
          <p:nvPr>
            <p:ph type="body" sz="quarter" idx="19" hasCustomPrompt="1"/>
          </p:nvPr>
        </p:nvSpPr>
        <p:spPr>
          <a:xfrm>
            <a:off x="7578298" y="3444899"/>
            <a:ext cx="2123246" cy="314325"/>
          </a:xfrm>
        </p:spPr>
        <p:txBody>
          <a:bodyPr lIns="0" tIns="0" rIns="0" bIns="0"/>
          <a:lstStyle>
            <a:lvl1pPr marL="0" indent="0">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27" name="Text Placeholder 7">
            <a:extLst>
              <a:ext uri="{FF2B5EF4-FFF2-40B4-BE49-F238E27FC236}">
                <a16:creationId xmlns:a16="http://schemas.microsoft.com/office/drawing/2014/main" id="{13541ECD-9D96-467E-9402-3D01436A1F1D}"/>
              </a:ext>
            </a:extLst>
          </p:cNvPr>
          <p:cNvSpPr>
            <a:spLocks noGrp="1"/>
          </p:cNvSpPr>
          <p:nvPr>
            <p:ph type="body" sz="quarter" idx="20" hasCustomPrompt="1"/>
          </p:nvPr>
        </p:nvSpPr>
        <p:spPr>
          <a:xfrm>
            <a:off x="7578297" y="3767997"/>
            <a:ext cx="2123247" cy="628660"/>
          </a:xfrm>
        </p:spPr>
        <p:txBody>
          <a:bodyPr lIns="0" tIns="0" rIns="0" bIns="0"/>
          <a:lstStyle>
            <a:lvl1pPr marL="0" indent="0">
              <a:buNone/>
              <a:defRPr sz="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pt-BR" dirty="0"/>
              <a:t>Etiam vitae dui congue, semper quam vitae, luctus ligula. Sed posuere nun.</a:t>
            </a:r>
          </a:p>
        </p:txBody>
      </p:sp>
      <p:sp>
        <p:nvSpPr>
          <p:cNvPr id="58" name="Text Placeholder 7">
            <a:extLst>
              <a:ext uri="{FF2B5EF4-FFF2-40B4-BE49-F238E27FC236}">
                <a16:creationId xmlns:a16="http://schemas.microsoft.com/office/drawing/2014/main" id="{D11DFF67-A02A-4DDB-AE25-403587349794}"/>
              </a:ext>
            </a:extLst>
          </p:cNvPr>
          <p:cNvSpPr>
            <a:spLocks noGrp="1"/>
          </p:cNvSpPr>
          <p:nvPr>
            <p:ph type="body" sz="quarter" idx="21" hasCustomPrompt="1"/>
          </p:nvPr>
        </p:nvSpPr>
        <p:spPr>
          <a:xfrm>
            <a:off x="2521195" y="1550487"/>
            <a:ext cx="2123246" cy="314325"/>
          </a:xfrm>
        </p:spPr>
        <p:txBody>
          <a:bodyPr lIns="0" tIns="0" rIns="0" bIns="0"/>
          <a:lstStyle>
            <a:lvl1pPr marL="0" indent="0" algn="r">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59" name="Text Placeholder 7">
            <a:extLst>
              <a:ext uri="{FF2B5EF4-FFF2-40B4-BE49-F238E27FC236}">
                <a16:creationId xmlns:a16="http://schemas.microsoft.com/office/drawing/2014/main" id="{DB51A088-6ED1-46B5-97BF-3960E2B9C042}"/>
              </a:ext>
            </a:extLst>
          </p:cNvPr>
          <p:cNvSpPr>
            <a:spLocks noGrp="1"/>
          </p:cNvSpPr>
          <p:nvPr>
            <p:ph type="body" sz="quarter" idx="22" hasCustomPrompt="1"/>
          </p:nvPr>
        </p:nvSpPr>
        <p:spPr>
          <a:xfrm>
            <a:off x="2521194" y="1873585"/>
            <a:ext cx="2123247" cy="628660"/>
          </a:xfrm>
        </p:spPr>
        <p:txBody>
          <a:bodyPr lIns="0" tIns="0" rIns="0" bIns="0"/>
          <a:lstStyle>
            <a:lvl1pPr marL="0" indent="0" algn="r">
              <a:buNone/>
              <a:defRPr sz="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pt-BR" dirty="0"/>
              <a:t>Etiam vitae dui congue, semper quam vitae, luctus ligula. Sed posuere nun.</a:t>
            </a:r>
          </a:p>
        </p:txBody>
      </p:sp>
      <p:sp>
        <p:nvSpPr>
          <p:cNvPr id="60" name="Text Placeholder 7">
            <a:extLst>
              <a:ext uri="{FF2B5EF4-FFF2-40B4-BE49-F238E27FC236}">
                <a16:creationId xmlns:a16="http://schemas.microsoft.com/office/drawing/2014/main" id="{347A0D45-4656-4B56-916D-A8953A9F0221}"/>
              </a:ext>
            </a:extLst>
          </p:cNvPr>
          <p:cNvSpPr>
            <a:spLocks noGrp="1"/>
          </p:cNvSpPr>
          <p:nvPr>
            <p:ph type="body" sz="quarter" idx="23" hasCustomPrompt="1"/>
          </p:nvPr>
        </p:nvSpPr>
        <p:spPr>
          <a:xfrm>
            <a:off x="2521195" y="5252985"/>
            <a:ext cx="2123246" cy="314325"/>
          </a:xfrm>
        </p:spPr>
        <p:txBody>
          <a:bodyPr lIns="0" tIns="0" rIns="0" bIns="0"/>
          <a:lstStyle>
            <a:lvl1pPr marL="0" indent="0" algn="r">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61" name="Text Placeholder 7">
            <a:extLst>
              <a:ext uri="{FF2B5EF4-FFF2-40B4-BE49-F238E27FC236}">
                <a16:creationId xmlns:a16="http://schemas.microsoft.com/office/drawing/2014/main" id="{55CD9B2C-E3CD-4F5F-BF1A-35F587D63162}"/>
              </a:ext>
            </a:extLst>
          </p:cNvPr>
          <p:cNvSpPr>
            <a:spLocks noGrp="1"/>
          </p:cNvSpPr>
          <p:nvPr>
            <p:ph type="body" sz="quarter" idx="24" hasCustomPrompt="1"/>
          </p:nvPr>
        </p:nvSpPr>
        <p:spPr>
          <a:xfrm>
            <a:off x="2521194" y="5576083"/>
            <a:ext cx="2123247" cy="628660"/>
          </a:xfrm>
        </p:spPr>
        <p:txBody>
          <a:bodyPr lIns="0" tIns="0" rIns="0" bIns="0"/>
          <a:lstStyle>
            <a:lvl1pPr marL="0" indent="0" algn="r">
              <a:buNone/>
              <a:defRPr sz="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pt-BR" dirty="0"/>
              <a:t>Etiam vitae dui congue, semper quam vitae, luctus ligula. Sed posuere nun.</a:t>
            </a:r>
          </a:p>
        </p:txBody>
      </p:sp>
    </p:spTree>
    <p:extLst>
      <p:ext uri="{BB962C8B-B14F-4D97-AF65-F5344CB8AC3E}">
        <p14:creationId xmlns:p14="http://schemas.microsoft.com/office/powerpoint/2010/main" val="600505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 3 - Dark">
    <p:bg>
      <p:bgPr>
        <a:solidFill>
          <a:schemeClr val="tx1"/>
        </a:solidFill>
        <a:effectLst/>
      </p:bgPr>
    </p:bg>
    <p:spTree>
      <p:nvGrpSpPr>
        <p:cNvPr id="1" name=""/>
        <p:cNvGrpSpPr/>
        <p:nvPr/>
      </p:nvGrpSpPr>
      <p:grpSpPr>
        <a:xfrm>
          <a:off x="0" y="0"/>
          <a:ext cx="0" cy="0"/>
          <a:chOff x="0" y="0"/>
          <a:chExt cx="0" cy="0"/>
        </a:xfrm>
      </p:grpSpPr>
      <p:sp>
        <p:nvSpPr>
          <p:cNvPr id="58" name="Text Placeholder 7">
            <a:extLst>
              <a:ext uri="{FF2B5EF4-FFF2-40B4-BE49-F238E27FC236}">
                <a16:creationId xmlns:a16="http://schemas.microsoft.com/office/drawing/2014/main" id="{D11DFF67-A02A-4DDB-AE25-403587349794}"/>
              </a:ext>
            </a:extLst>
          </p:cNvPr>
          <p:cNvSpPr>
            <a:spLocks noGrp="1"/>
          </p:cNvSpPr>
          <p:nvPr>
            <p:ph type="body" sz="quarter" idx="21" hasCustomPrompt="1"/>
          </p:nvPr>
        </p:nvSpPr>
        <p:spPr>
          <a:xfrm>
            <a:off x="2521195" y="1550487"/>
            <a:ext cx="2123246" cy="314325"/>
          </a:xfrm>
        </p:spPr>
        <p:txBody>
          <a:bodyPr lIns="0" tIns="0" rIns="0" bIns="0"/>
          <a:lstStyle>
            <a:lvl1pPr marL="0" indent="0" algn="r">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59" name="Text Placeholder 7">
            <a:extLst>
              <a:ext uri="{FF2B5EF4-FFF2-40B4-BE49-F238E27FC236}">
                <a16:creationId xmlns:a16="http://schemas.microsoft.com/office/drawing/2014/main" id="{DB51A088-6ED1-46B5-97BF-3960E2B9C042}"/>
              </a:ext>
            </a:extLst>
          </p:cNvPr>
          <p:cNvSpPr>
            <a:spLocks noGrp="1"/>
          </p:cNvSpPr>
          <p:nvPr>
            <p:ph type="body" sz="quarter" idx="22" hasCustomPrompt="1"/>
          </p:nvPr>
        </p:nvSpPr>
        <p:spPr>
          <a:xfrm>
            <a:off x="2521194" y="1873585"/>
            <a:ext cx="2123247" cy="628660"/>
          </a:xfrm>
        </p:spPr>
        <p:txBody>
          <a:bodyPr lIns="0" tIns="0" rIns="0" bIns="0"/>
          <a:lstStyle>
            <a:lvl1pPr marL="0" indent="0" algn="r">
              <a:buNone/>
              <a:defRPr sz="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pt-BR" dirty="0"/>
              <a:t>Etiam vitae dui congue, semper quam vitae, luctus ligula. Sed posuere nun.</a:t>
            </a:r>
          </a:p>
        </p:txBody>
      </p:sp>
      <p:sp>
        <p:nvSpPr>
          <p:cNvPr id="28" name="Text Placeholder 7">
            <a:extLst>
              <a:ext uri="{FF2B5EF4-FFF2-40B4-BE49-F238E27FC236}">
                <a16:creationId xmlns:a16="http://schemas.microsoft.com/office/drawing/2014/main" id="{27BC5924-8435-4ACA-AD25-5889C3DE2FDF}"/>
              </a:ext>
            </a:extLst>
          </p:cNvPr>
          <p:cNvSpPr>
            <a:spLocks noGrp="1"/>
          </p:cNvSpPr>
          <p:nvPr>
            <p:ph type="body" sz="quarter" idx="19" hasCustomPrompt="1"/>
          </p:nvPr>
        </p:nvSpPr>
        <p:spPr>
          <a:xfrm>
            <a:off x="7578298" y="3444899"/>
            <a:ext cx="2123246" cy="314325"/>
          </a:xfrm>
        </p:spPr>
        <p:txBody>
          <a:bodyPr lIns="0" tIns="0" rIns="0" bIns="0"/>
          <a:lstStyle>
            <a:lvl1pPr marL="0" indent="0">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en-US" dirty="0"/>
              <a:t>Title</a:t>
            </a:r>
            <a:endParaRPr lang="en-GB" dirty="0"/>
          </a:p>
        </p:txBody>
      </p:sp>
      <p:sp>
        <p:nvSpPr>
          <p:cNvPr id="29" name="Text Placeholder 7">
            <a:extLst>
              <a:ext uri="{FF2B5EF4-FFF2-40B4-BE49-F238E27FC236}">
                <a16:creationId xmlns:a16="http://schemas.microsoft.com/office/drawing/2014/main" id="{6CD3CA18-E8C4-47AF-B664-F38A359015A0}"/>
              </a:ext>
            </a:extLst>
          </p:cNvPr>
          <p:cNvSpPr>
            <a:spLocks noGrp="1"/>
          </p:cNvSpPr>
          <p:nvPr>
            <p:ph type="body" sz="quarter" idx="20" hasCustomPrompt="1"/>
          </p:nvPr>
        </p:nvSpPr>
        <p:spPr>
          <a:xfrm>
            <a:off x="7578297" y="3767997"/>
            <a:ext cx="2123247" cy="628660"/>
          </a:xfrm>
        </p:spPr>
        <p:txBody>
          <a:bodyPr lIns="0" tIns="0" rIns="0" bIns="0"/>
          <a:lstStyle>
            <a:lvl1pPr marL="0" indent="0">
              <a:buNone/>
              <a:defRPr sz="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solidFill>
                  <a:srgbClr val="343A42"/>
                </a:solidFill>
              </a:defRPr>
            </a:lvl2pPr>
            <a:lvl3pPr marL="914400" indent="0">
              <a:buNone/>
              <a:defRPr sz="1100">
                <a:solidFill>
                  <a:srgbClr val="343A42"/>
                </a:solidFill>
              </a:defRPr>
            </a:lvl3pPr>
            <a:lvl4pPr marL="1371600" indent="0">
              <a:buNone/>
              <a:defRPr sz="1050">
                <a:solidFill>
                  <a:srgbClr val="343A42"/>
                </a:solidFill>
              </a:defRPr>
            </a:lvl4pPr>
            <a:lvl5pPr marL="1828800" indent="0">
              <a:buNone/>
              <a:defRPr sz="1050">
                <a:solidFill>
                  <a:srgbClr val="343A42"/>
                </a:solidFill>
              </a:defRPr>
            </a:lvl5pPr>
          </a:lstStyle>
          <a:p>
            <a:pPr lvl="0"/>
            <a:r>
              <a:rPr lang="pt-BR" dirty="0"/>
              <a:t>Etiam vitae dui congue, semper quam vitae, luctus ligula. Sed posuere nun.</a:t>
            </a:r>
          </a:p>
        </p:txBody>
      </p:sp>
    </p:spTree>
    <p:extLst>
      <p:ext uri="{BB962C8B-B14F-4D97-AF65-F5344CB8AC3E}">
        <p14:creationId xmlns:p14="http://schemas.microsoft.com/office/powerpoint/2010/main" val="709824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Phone 1">
    <p:spTree>
      <p:nvGrpSpPr>
        <p:cNvPr id="1" name=""/>
        <p:cNvGrpSpPr/>
        <p:nvPr/>
      </p:nvGrpSpPr>
      <p:grpSpPr>
        <a:xfrm>
          <a:off x="0" y="0"/>
          <a:ext cx="0" cy="0"/>
          <a:chOff x="0" y="0"/>
          <a:chExt cx="0" cy="0"/>
        </a:xfrm>
      </p:grpSpPr>
      <p:sp>
        <p:nvSpPr>
          <p:cNvPr id="6" name="Прямоугольник 34">
            <a:extLst>
              <a:ext uri="{FF2B5EF4-FFF2-40B4-BE49-F238E27FC236}">
                <a16:creationId xmlns:a16="http://schemas.microsoft.com/office/drawing/2014/main" id="{014A3D74-D8E0-4B84-8879-BD261A29F376}"/>
              </a:ext>
            </a:extLst>
          </p:cNvPr>
          <p:cNvSpPr/>
          <p:nvPr userDrawn="1"/>
        </p:nvSpPr>
        <p:spPr>
          <a:xfrm>
            <a:off x="6136104" y="0"/>
            <a:ext cx="6055895" cy="685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dirty="0"/>
          </a:p>
        </p:txBody>
      </p:sp>
      <p:pic>
        <p:nvPicPr>
          <p:cNvPr id="7" name="Рисунок 3">
            <a:extLst>
              <a:ext uri="{FF2B5EF4-FFF2-40B4-BE49-F238E27FC236}">
                <a16:creationId xmlns:a16="http://schemas.microsoft.com/office/drawing/2014/main" id="{53BE56A0-312A-4E60-8E40-A39A0B2F1693}"/>
              </a:ext>
            </a:extLst>
          </p:cNvPr>
          <p:cNvPicPr>
            <a:picLocks noChangeAspect="1"/>
          </p:cNvPicPr>
          <p:nvPr userDrawn="1"/>
        </p:nvPicPr>
        <p:blipFill>
          <a:blip r:embed="rId2"/>
          <a:stretch>
            <a:fillRect/>
          </a:stretch>
        </p:blipFill>
        <p:spPr>
          <a:xfrm>
            <a:off x="4911926" y="1045697"/>
            <a:ext cx="2368148" cy="4943510"/>
          </a:xfrm>
          <a:prstGeom prst="rect">
            <a:avLst/>
          </a:prstGeom>
        </p:spPr>
      </p:pic>
      <p:sp>
        <p:nvSpPr>
          <p:cNvPr id="3" name="Рисунок 2"/>
          <p:cNvSpPr>
            <a:spLocks noGrp="1"/>
          </p:cNvSpPr>
          <p:nvPr>
            <p:ph type="pic" sz="quarter" idx="11"/>
          </p:nvPr>
        </p:nvSpPr>
        <p:spPr>
          <a:xfrm>
            <a:off x="5059925" y="1733550"/>
            <a:ext cx="2072150" cy="3625850"/>
          </a:xfrm>
        </p:spPr>
        <p:txBody>
          <a:bodyPr>
            <a:normAutofit/>
          </a:bodyPr>
          <a:lstStyle>
            <a:lvl1pPr>
              <a:defRPr sz="1200"/>
            </a:lvl1pPr>
          </a:lstStyle>
          <a:p>
            <a:r>
              <a:rPr lang="en-US"/>
              <a:t>Click icon to add picture</a:t>
            </a:r>
            <a:endParaRPr lang="ru-RU" dirty="0"/>
          </a:p>
        </p:txBody>
      </p:sp>
      <p:cxnSp>
        <p:nvCxnSpPr>
          <p:cNvPr id="9" name="Straight Connector 8">
            <a:extLst>
              <a:ext uri="{FF2B5EF4-FFF2-40B4-BE49-F238E27FC236}">
                <a16:creationId xmlns:a16="http://schemas.microsoft.com/office/drawing/2014/main" id="{A71E6D45-70C3-4A0A-9D31-39909F3D1811}"/>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CF981C2-3CBF-4E3B-AF92-6B0D7D155945}"/>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CE42270D-C788-49B8-A30B-64F8ADC419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
        <p:nvSpPr>
          <p:cNvPr id="24" name="Text Placeholder 5">
            <a:extLst>
              <a:ext uri="{FF2B5EF4-FFF2-40B4-BE49-F238E27FC236}">
                <a16:creationId xmlns:a16="http://schemas.microsoft.com/office/drawing/2014/main" id="{6FF9FF19-6B62-4A43-AD0D-5AC108B98969}"/>
              </a:ext>
            </a:extLst>
          </p:cNvPr>
          <p:cNvSpPr>
            <a:spLocks noGrp="1"/>
          </p:cNvSpPr>
          <p:nvPr>
            <p:ph type="body" sz="quarter" idx="17" hasCustomPrompt="1"/>
          </p:nvPr>
        </p:nvSpPr>
        <p:spPr>
          <a:xfrm>
            <a:off x="584994" y="1323952"/>
            <a:ext cx="2340570" cy="311313"/>
          </a:xfrm>
        </p:spPr>
        <p:txBody>
          <a:bodyPr lIns="0" tIns="0" rIns="0" bIns="0"/>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25" name="Title 1">
            <a:extLst>
              <a:ext uri="{FF2B5EF4-FFF2-40B4-BE49-F238E27FC236}">
                <a16:creationId xmlns:a16="http://schemas.microsoft.com/office/drawing/2014/main" id="{9EFEA145-2CC4-457B-A066-E52FC202B678}"/>
              </a:ext>
            </a:extLst>
          </p:cNvPr>
          <p:cNvSpPr>
            <a:spLocks noGrp="1"/>
          </p:cNvSpPr>
          <p:nvPr>
            <p:ph type="title" hasCustomPrompt="1"/>
          </p:nvPr>
        </p:nvSpPr>
        <p:spPr>
          <a:xfrm>
            <a:off x="584994" y="1873642"/>
            <a:ext cx="2386806" cy="1644953"/>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6" name="Text Placeholder 22">
            <a:extLst>
              <a:ext uri="{FF2B5EF4-FFF2-40B4-BE49-F238E27FC236}">
                <a16:creationId xmlns:a16="http://schemas.microsoft.com/office/drawing/2014/main" id="{B30EAB6D-22AA-4AF5-A1EF-B1169118E5D2}"/>
              </a:ext>
            </a:extLst>
          </p:cNvPr>
          <p:cNvSpPr>
            <a:spLocks noGrp="1"/>
          </p:cNvSpPr>
          <p:nvPr>
            <p:ph type="body" sz="quarter" idx="18" hasCustomPrompt="1"/>
          </p:nvPr>
        </p:nvSpPr>
        <p:spPr>
          <a:xfrm>
            <a:off x="588335" y="3954809"/>
            <a:ext cx="2829324"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
        <p:nvSpPr>
          <p:cNvPr id="27" name="Text Placeholder 25">
            <a:extLst>
              <a:ext uri="{FF2B5EF4-FFF2-40B4-BE49-F238E27FC236}">
                <a16:creationId xmlns:a16="http://schemas.microsoft.com/office/drawing/2014/main" id="{DCD3F7E3-AC77-4DB8-8D87-1A893BC1ADE5}"/>
              </a:ext>
            </a:extLst>
          </p:cNvPr>
          <p:cNvSpPr>
            <a:spLocks noGrp="1"/>
          </p:cNvSpPr>
          <p:nvPr>
            <p:ph type="body" sz="quarter" idx="27" hasCustomPrompt="1"/>
          </p:nvPr>
        </p:nvSpPr>
        <p:spPr>
          <a:xfrm>
            <a:off x="588335" y="3597386"/>
            <a:ext cx="2496357"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28" name="Text Placeholder 7">
            <a:extLst>
              <a:ext uri="{FF2B5EF4-FFF2-40B4-BE49-F238E27FC236}">
                <a16:creationId xmlns:a16="http://schemas.microsoft.com/office/drawing/2014/main" id="{38AF2F17-6F06-402C-81ED-00ACFD63BDD2}"/>
              </a:ext>
            </a:extLst>
          </p:cNvPr>
          <p:cNvSpPr>
            <a:spLocks noGrp="1"/>
          </p:cNvSpPr>
          <p:nvPr>
            <p:ph type="body" sz="quarter" idx="28" hasCustomPrompt="1"/>
          </p:nvPr>
        </p:nvSpPr>
        <p:spPr>
          <a:xfrm>
            <a:off x="8939335" y="1045697"/>
            <a:ext cx="2536825" cy="204941"/>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29" name="Text Placeholder 7">
            <a:extLst>
              <a:ext uri="{FF2B5EF4-FFF2-40B4-BE49-F238E27FC236}">
                <a16:creationId xmlns:a16="http://schemas.microsoft.com/office/drawing/2014/main" id="{A10D0BBA-EFCB-4A2D-BE93-D57C64DD4384}"/>
              </a:ext>
            </a:extLst>
          </p:cNvPr>
          <p:cNvSpPr>
            <a:spLocks noGrp="1"/>
          </p:cNvSpPr>
          <p:nvPr>
            <p:ph type="body" sz="quarter" idx="12" hasCustomPrompt="1"/>
          </p:nvPr>
        </p:nvSpPr>
        <p:spPr>
          <a:xfrm>
            <a:off x="8939335" y="1348450"/>
            <a:ext cx="2667671" cy="848926"/>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else.</a:t>
            </a:r>
          </a:p>
        </p:txBody>
      </p:sp>
      <p:sp>
        <p:nvSpPr>
          <p:cNvPr id="30" name="Text Placeholder 7">
            <a:extLst>
              <a:ext uri="{FF2B5EF4-FFF2-40B4-BE49-F238E27FC236}">
                <a16:creationId xmlns:a16="http://schemas.microsoft.com/office/drawing/2014/main" id="{CB758E61-8A09-4E41-9BAD-53BA61078E0B}"/>
              </a:ext>
            </a:extLst>
          </p:cNvPr>
          <p:cNvSpPr>
            <a:spLocks noGrp="1"/>
          </p:cNvSpPr>
          <p:nvPr>
            <p:ph type="body" sz="quarter" idx="29" hasCustomPrompt="1"/>
          </p:nvPr>
        </p:nvSpPr>
        <p:spPr>
          <a:xfrm>
            <a:off x="8939335" y="2806751"/>
            <a:ext cx="2536825" cy="204941"/>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31" name="Text Placeholder 7">
            <a:extLst>
              <a:ext uri="{FF2B5EF4-FFF2-40B4-BE49-F238E27FC236}">
                <a16:creationId xmlns:a16="http://schemas.microsoft.com/office/drawing/2014/main" id="{12C6C91E-E907-4602-9BA2-48FE5FAE0765}"/>
              </a:ext>
            </a:extLst>
          </p:cNvPr>
          <p:cNvSpPr>
            <a:spLocks noGrp="1"/>
          </p:cNvSpPr>
          <p:nvPr>
            <p:ph type="body" sz="quarter" idx="30" hasCustomPrompt="1"/>
          </p:nvPr>
        </p:nvSpPr>
        <p:spPr>
          <a:xfrm>
            <a:off x="8939335" y="3109504"/>
            <a:ext cx="2667671" cy="848926"/>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else.</a:t>
            </a:r>
          </a:p>
        </p:txBody>
      </p:sp>
      <p:sp>
        <p:nvSpPr>
          <p:cNvPr id="32" name="Text Placeholder 7">
            <a:extLst>
              <a:ext uri="{FF2B5EF4-FFF2-40B4-BE49-F238E27FC236}">
                <a16:creationId xmlns:a16="http://schemas.microsoft.com/office/drawing/2014/main" id="{5531F47B-E75C-4478-879A-5AB78C8ED030}"/>
              </a:ext>
            </a:extLst>
          </p:cNvPr>
          <p:cNvSpPr>
            <a:spLocks noGrp="1"/>
          </p:cNvSpPr>
          <p:nvPr>
            <p:ph type="body" sz="quarter" idx="31" hasCustomPrompt="1"/>
          </p:nvPr>
        </p:nvSpPr>
        <p:spPr>
          <a:xfrm>
            <a:off x="8939335" y="4630221"/>
            <a:ext cx="2536825" cy="204941"/>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33" name="Text Placeholder 7">
            <a:extLst>
              <a:ext uri="{FF2B5EF4-FFF2-40B4-BE49-F238E27FC236}">
                <a16:creationId xmlns:a16="http://schemas.microsoft.com/office/drawing/2014/main" id="{D126EAB4-5FAA-4D61-83EF-1A4F4268C7DF}"/>
              </a:ext>
            </a:extLst>
          </p:cNvPr>
          <p:cNvSpPr>
            <a:spLocks noGrp="1"/>
          </p:cNvSpPr>
          <p:nvPr>
            <p:ph type="body" sz="quarter" idx="32" hasCustomPrompt="1"/>
          </p:nvPr>
        </p:nvSpPr>
        <p:spPr>
          <a:xfrm>
            <a:off x="8939335" y="4932974"/>
            <a:ext cx="2667671" cy="848926"/>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else.</a:t>
            </a:r>
          </a:p>
        </p:txBody>
      </p:sp>
    </p:spTree>
    <p:extLst>
      <p:ext uri="{BB962C8B-B14F-4D97-AF65-F5344CB8AC3E}">
        <p14:creationId xmlns:p14="http://schemas.microsoft.com/office/powerpoint/2010/main" val="24017417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phone 2">
    <p:spTree>
      <p:nvGrpSpPr>
        <p:cNvPr id="1" name=""/>
        <p:cNvGrpSpPr/>
        <p:nvPr/>
      </p:nvGrpSpPr>
      <p:grpSpPr>
        <a:xfrm>
          <a:off x="0" y="0"/>
          <a:ext cx="0" cy="0"/>
          <a:chOff x="0" y="0"/>
          <a:chExt cx="0" cy="0"/>
        </a:xfrm>
      </p:grpSpPr>
      <p:sp>
        <p:nvSpPr>
          <p:cNvPr id="6" name="Прямоугольник 34">
            <a:extLst>
              <a:ext uri="{FF2B5EF4-FFF2-40B4-BE49-F238E27FC236}">
                <a16:creationId xmlns:a16="http://schemas.microsoft.com/office/drawing/2014/main" id="{014A3D74-D8E0-4B84-8879-BD261A29F376}"/>
              </a:ext>
            </a:extLst>
          </p:cNvPr>
          <p:cNvSpPr/>
          <p:nvPr userDrawn="1"/>
        </p:nvSpPr>
        <p:spPr>
          <a:xfrm>
            <a:off x="6136104" y="0"/>
            <a:ext cx="6055895" cy="685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dirty="0"/>
          </a:p>
        </p:txBody>
      </p:sp>
      <p:pic>
        <p:nvPicPr>
          <p:cNvPr id="7" name="Рисунок 3">
            <a:extLst>
              <a:ext uri="{FF2B5EF4-FFF2-40B4-BE49-F238E27FC236}">
                <a16:creationId xmlns:a16="http://schemas.microsoft.com/office/drawing/2014/main" id="{53BE56A0-312A-4E60-8E40-A39A0B2F1693}"/>
              </a:ext>
            </a:extLst>
          </p:cNvPr>
          <p:cNvPicPr>
            <a:picLocks noChangeAspect="1"/>
          </p:cNvPicPr>
          <p:nvPr userDrawn="1"/>
        </p:nvPicPr>
        <p:blipFill>
          <a:blip r:embed="rId2"/>
          <a:stretch>
            <a:fillRect/>
          </a:stretch>
        </p:blipFill>
        <p:spPr>
          <a:xfrm>
            <a:off x="4911926" y="1045697"/>
            <a:ext cx="2368148" cy="4943510"/>
          </a:xfrm>
          <a:prstGeom prst="rect">
            <a:avLst/>
          </a:prstGeom>
        </p:spPr>
      </p:pic>
      <p:sp>
        <p:nvSpPr>
          <p:cNvPr id="3" name="Рисунок 2"/>
          <p:cNvSpPr>
            <a:spLocks noGrp="1"/>
          </p:cNvSpPr>
          <p:nvPr>
            <p:ph type="pic" sz="quarter" idx="11"/>
          </p:nvPr>
        </p:nvSpPr>
        <p:spPr>
          <a:xfrm>
            <a:off x="5059925" y="1733550"/>
            <a:ext cx="2072150" cy="3625850"/>
          </a:xfrm>
        </p:spPr>
        <p:txBody>
          <a:bodyPr>
            <a:normAutofit/>
          </a:bodyPr>
          <a:lstStyle>
            <a:lvl1pPr>
              <a:defRPr sz="1200"/>
            </a:lvl1pPr>
          </a:lstStyle>
          <a:p>
            <a:r>
              <a:rPr lang="en-US"/>
              <a:t>Click icon to add picture</a:t>
            </a:r>
            <a:endParaRPr lang="ru-RU" dirty="0"/>
          </a:p>
        </p:txBody>
      </p:sp>
      <p:cxnSp>
        <p:nvCxnSpPr>
          <p:cNvPr id="9" name="Straight Connector 8">
            <a:extLst>
              <a:ext uri="{FF2B5EF4-FFF2-40B4-BE49-F238E27FC236}">
                <a16:creationId xmlns:a16="http://schemas.microsoft.com/office/drawing/2014/main" id="{A71E6D45-70C3-4A0A-9D31-39909F3D1811}"/>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CF981C2-3CBF-4E3B-AF92-6B0D7D155945}"/>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CE42270D-C788-49B8-A30B-64F8ADC419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
        <p:nvSpPr>
          <p:cNvPr id="24" name="Text Placeholder 5">
            <a:extLst>
              <a:ext uri="{FF2B5EF4-FFF2-40B4-BE49-F238E27FC236}">
                <a16:creationId xmlns:a16="http://schemas.microsoft.com/office/drawing/2014/main" id="{6FF9FF19-6B62-4A43-AD0D-5AC108B98969}"/>
              </a:ext>
            </a:extLst>
          </p:cNvPr>
          <p:cNvSpPr>
            <a:spLocks noGrp="1"/>
          </p:cNvSpPr>
          <p:nvPr>
            <p:ph type="body" sz="quarter" idx="17" hasCustomPrompt="1"/>
          </p:nvPr>
        </p:nvSpPr>
        <p:spPr>
          <a:xfrm>
            <a:off x="8223019" y="1323952"/>
            <a:ext cx="2340570" cy="311313"/>
          </a:xfrm>
        </p:spPr>
        <p:txBody>
          <a:bodyPr lIns="0" tIns="0" rIns="0" bIns="0"/>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25" name="Title 1">
            <a:extLst>
              <a:ext uri="{FF2B5EF4-FFF2-40B4-BE49-F238E27FC236}">
                <a16:creationId xmlns:a16="http://schemas.microsoft.com/office/drawing/2014/main" id="{9EFEA145-2CC4-457B-A066-E52FC202B678}"/>
              </a:ext>
            </a:extLst>
          </p:cNvPr>
          <p:cNvSpPr>
            <a:spLocks noGrp="1"/>
          </p:cNvSpPr>
          <p:nvPr>
            <p:ph type="title" hasCustomPrompt="1"/>
          </p:nvPr>
        </p:nvSpPr>
        <p:spPr>
          <a:xfrm>
            <a:off x="8223019" y="1873642"/>
            <a:ext cx="2386806" cy="1644953"/>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6" name="Text Placeholder 22">
            <a:extLst>
              <a:ext uri="{FF2B5EF4-FFF2-40B4-BE49-F238E27FC236}">
                <a16:creationId xmlns:a16="http://schemas.microsoft.com/office/drawing/2014/main" id="{B30EAB6D-22AA-4AF5-A1EF-B1169118E5D2}"/>
              </a:ext>
            </a:extLst>
          </p:cNvPr>
          <p:cNvSpPr>
            <a:spLocks noGrp="1"/>
          </p:cNvSpPr>
          <p:nvPr>
            <p:ph type="body" sz="quarter" idx="18" hasCustomPrompt="1"/>
          </p:nvPr>
        </p:nvSpPr>
        <p:spPr>
          <a:xfrm>
            <a:off x="8226360" y="3954809"/>
            <a:ext cx="2829324"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
        <p:nvSpPr>
          <p:cNvPr id="27" name="Text Placeholder 25">
            <a:extLst>
              <a:ext uri="{FF2B5EF4-FFF2-40B4-BE49-F238E27FC236}">
                <a16:creationId xmlns:a16="http://schemas.microsoft.com/office/drawing/2014/main" id="{DCD3F7E3-AC77-4DB8-8D87-1A893BC1ADE5}"/>
              </a:ext>
            </a:extLst>
          </p:cNvPr>
          <p:cNvSpPr>
            <a:spLocks noGrp="1"/>
          </p:cNvSpPr>
          <p:nvPr>
            <p:ph type="body" sz="quarter" idx="27" hasCustomPrompt="1"/>
          </p:nvPr>
        </p:nvSpPr>
        <p:spPr>
          <a:xfrm>
            <a:off x="8226360" y="3597386"/>
            <a:ext cx="2496357"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pic>
        <p:nvPicPr>
          <p:cNvPr id="43" name="Рисунок 7">
            <a:extLst>
              <a:ext uri="{FF2B5EF4-FFF2-40B4-BE49-F238E27FC236}">
                <a16:creationId xmlns:a16="http://schemas.microsoft.com/office/drawing/2014/main" id="{A071136B-8535-4914-88E5-ECE32CDEC889}"/>
              </a:ext>
            </a:extLst>
          </p:cNvPr>
          <p:cNvPicPr>
            <a:picLocks noChangeAspect="1"/>
          </p:cNvPicPr>
          <p:nvPr userDrawn="1"/>
        </p:nvPicPr>
        <p:blipFill>
          <a:blip r:embed="rId2"/>
          <a:stretch>
            <a:fillRect/>
          </a:stretch>
        </p:blipFill>
        <p:spPr>
          <a:xfrm>
            <a:off x="4928932" y="1053721"/>
            <a:ext cx="2368148" cy="4943510"/>
          </a:xfrm>
          <a:prstGeom prst="rect">
            <a:avLst/>
          </a:prstGeom>
        </p:spPr>
      </p:pic>
      <p:sp>
        <p:nvSpPr>
          <p:cNvPr id="46" name="Text Placeholder 7">
            <a:extLst>
              <a:ext uri="{FF2B5EF4-FFF2-40B4-BE49-F238E27FC236}">
                <a16:creationId xmlns:a16="http://schemas.microsoft.com/office/drawing/2014/main" id="{301D5EF8-B19F-40B3-9A83-879F58A04DF6}"/>
              </a:ext>
            </a:extLst>
          </p:cNvPr>
          <p:cNvSpPr>
            <a:spLocks noGrp="1"/>
          </p:cNvSpPr>
          <p:nvPr>
            <p:ph type="body" sz="quarter" idx="28" hasCustomPrompt="1"/>
          </p:nvPr>
        </p:nvSpPr>
        <p:spPr>
          <a:xfrm>
            <a:off x="1755762" y="1221481"/>
            <a:ext cx="2536825" cy="204941"/>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47" name="Text Placeholder 7">
            <a:extLst>
              <a:ext uri="{FF2B5EF4-FFF2-40B4-BE49-F238E27FC236}">
                <a16:creationId xmlns:a16="http://schemas.microsoft.com/office/drawing/2014/main" id="{160205A1-2C7C-4CBE-8304-78C605535325}"/>
              </a:ext>
            </a:extLst>
          </p:cNvPr>
          <p:cNvSpPr>
            <a:spLocks noGrp="1"/>
          </p:cNvSpPr>
          <p:nvPr>
            <p:ph type="body" sz="quarter" idx="12" hasCustomPrompt="1"/>
          </p:nvPr>
        </p:nvSpPr>
        <p:spPr>
          <a:xfrm>
            <a:off x="1755762" y="1524234"/>
            <a:ext cx="2667671" cy="848926"/>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else.</a:t>
            </a:r>
          </a:p>
        </p:txBody>
      </p:sp>
      <p:sp>
        <p:nvSpPr>
          <p:cNvPr id="48" name="Text Placeholder 7">
            <a:extLst>
              <a:ext uri="{FF2B5EF4-FFF2-40B4-BE49-F238E27FC236}">
                <a16:creationId xmlns:a16="http://schemas.microsoft.com/office/drawing/2014/main" id="{C4965E90-DF33-4F36-BB0B-A268DCE64DAF}"/>
              </a:ext>
            </a:extLst>
          </p:cNvPr>
          <p:cNvSpPr>
            <a:spLocks noGrp="1"/>
          </p:cNvSpPr>
          <p:nvPr>
            <p:ph type="body" sz="quarter" idx="29" hasCustomPrompt="1"/>
          </p:nvPr>
        </p:nvSpPr>
        <p:spPr>
          <a:xfrm>
            <a:off x="1755762" y="3737572"/>
            <a:ext cx="2536825" cy="204941"/>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49" name="Text Placeholder 7">
            <a:extLst>
              <a:ext uri="{FF2B5EF4-FFF2-40B4-BE49-F238E27FC236}">
                <a16:creationId xmlns:a16="http://schemas.microsoft.com/office/drawing/2014/main" id="{24D8841C-517C-4C4B-807B-4D2BA1EF2265}"/>
              </a:ext>
            </a:extLst>
          </p:cNvPr>
          <p:cNvSpPr>
            <a:spLocks noGrp="1"/>
          </p:cNvSpPr>
          <p:nvPr>
            <p:ph type="body" sz="quarter" idx="30" hasCustomPrompt="1"/>
          </p:nvPr>
        </p:nvSpPr>
        <p:spPr>
          <a:xfrm>
            <a:off x="1755762" y="4040325"/>
            <a:ext cx="2667671" cy="848926"/>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else.</a:t>
            </a:r>
          </a:p>
        </p:txBody>
      </p:sp>
    </p:spTree>
    <p:extLst>
      <p:ext uri="{BB962C8B-B14F-4D97-AF65-F5344CB8AC3E}">
        <p14:creationId xmlns:p14="http://schemas.microsoft.com/office/powerpoint/2010/main" val="3587645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 IPhones">
    <p:spTree>
      <p:nvGrpSpPr>
        <p:cNvPr id="1" name=""/>
        <p:cNvGrpSpPr/>
        <p:nvPr/>
      </p:nvGrpSpPr>
      <p:grpSpPr>
        <a:xfrm>
          <a:off x="0" y="0"/>
          <a:ext cx="0" cy="0"/>
          <a:chOff x="0" y="0"/>
          <a:chExt cx="0" cy="0"/>
        </a:xfrm>
      </p:grpSpPr>
      <p:pic>
        <p:nvPicPr>
          <p:cNvPr id="8" name="Рисунок 9">
            <a:extLst>
              <a:ext uri="{FF2B5EF4-FFF2-40B4-BE49-F238E27FC236}">
                <a16:creationId xmlns:a16="http://schemas.microsoft.com/office/drawing/2014/main" id="{7F31DA14-CEBC-4D1C-9A1C-7D789C777E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0905" y="2035060"/>
            <a:ext cx="1649847" cy="3444057"/>
          </a:xfrm>
          <a:prstGeom prst="rect">
            <a:avLst/>
          </a:prstGeom>
        </p:spPr>
      </p:pic>
      <p:pic>
        <p:nvPicPr>
          <p:cNvPr id="10" name="Рисунок 8">
            <a:extLst>
              <a:ext uri="{FF2B5EF4-FFF2-40B4-BE49-F238E27FC236}">
                <a16:creationId xmlns:a16="http://schemas.microsoft.com/office/drawing/2014/main" id="{C419284E-320A-4F05-9466-86B1677736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35005" y="879116"/>
            <a:ext cx="1649847" cy="3444057"/>
          </a:xfrm>
          <a:prstGeom prst="rect">
            <a:avLst/>
          </a:prstGeom>
        </p:spPr>
      </p:pic>
      <p:pic>
        <p:nvPicPr>
          <p:cNvPr id="11" name="Рисунок 4">
            <a:extLst>
              <a:ext uri="{FF2B5EF4-FFF2-40B4-BE49-F238E27FC236}">
                <a16:creationId xmlns:a16="http://schemas.microsoft.com/office/drawing/2014/main" id="{E75F8348-94BE-4E2A-82B1-AEFC461B7C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15497" y="2035060"/>
            <a:ext cx="1649847" cy="3444057"/>
          </a:xfrm>
          <a:prstGeom prst="rect">
            <a:avLst/>
          </a:prstGeom>
        </p:spPr>
      </p:pic>
      <p:sp>
        <p:nvSpPr>
          <p:cNvPr id="5" name="Рисунок 4"/>
          <p:cNvSpPr>
            <a:spLocks noGrp="1"/>
          </p:cNvSpPr>
          <p:nvPr>
            <p:ph type="pic" sz="quarter" idx="10"/>
          </p:nvPr>
        </p:nvSpPr>
        <p:spPr>
          <a:xfrm>
            <a:off x="5422791" y="2535251"/>
            <a:ext cx="1435210" cy="2506649"/>
          </a:xfrm>
        </p:spPr>
        <p:txBody>
          <a:bodyPr>
            <a:normAutofit/>
          </a:bodyPr>
          <a:lstStyle>
            <a:lvl1pPr>
              <a:defRPr sz="1200"/>
            </a:lvl1pPr>
          </a:lstStyle>
          <a:p>
            <a:r>
              <a:rPr lang="en-US"/>
              <a:t>Click icon to add picture</a:t>
            </a:r>
            <a:endParaRPr lang="ru-RU" dirty="0"/>
          </a:p>
        </p:txBody>
      </p:sp>
      <p:sp>
        <p:nvSpPr>
          <p:cNvPr id="19" name="Рисунок 4"/>
          <p:cNvSpPr>
            <a:spLocks noGrp="1"/>
          </p:cNvSpPr>
          <p:nvPr>
            <p:ph type="pic" sz="quarter" idx="11"/>
          </p:nvPr>
        </p:nvSpPr>
        <p:spPr>
          <a:xfrm>
            <a:off x="7654305" y="1375649"/>
            <a:ext cx="1432546" cy="2514600"/>
          </a:xfrm>
        </p:spPr>
        <p:txBody>
          <a:bodyPr>
            <a:normAutofit/>
          </a:bodyPr>
          <a:lstStyle>
            <a:lvl1pPr>
              <a:defRPr sz="1200"/>
            </a:lvl1pPr>
          </a:lstStyle>
          <a:p>
            <a:r>
              <a:rPr lang="en-US"/>
              <a:t>Click icon to add picture</a:t>
            </a:r>
            <a:endParaRPr lang="ru-RU" dirty="0"/>
          </a:p>
        </p:txBody>
      </p:sp>
      <p:sp>
        <p:nvSpPr>
          <p:cNvPr id="20" name="Рисунок 4"/>
          <p:cNvSpPr>
            <a:spLocks noGrp="1"/>
          </p:cNvSpPr>
          <p:nvPr>
            <p:ph type="pic" sz="quarter" idx="12"/>
          </p:nvPr>
        </p:nvSpPr>
        <p:spPr>
          <a:xfrm>
            <a:off x="9810171" y="2527300"/>
            <a:ext cx="1425022" cy="2514600"/>
          </a:xfrm>
        </p:spPr>
        <p:txBody>
          <a:bodyPr>
            <a:normAutofit/>
          </a:bodyPr>
          <a:lstStyle>
            <a:lvl1pPr>
              <a:defRPr sz="1200"/>
            </a:lvl1pPr>
          </a:lstStyle>
          <a:p>
            <a:r>
              <a:rPr lang="en-US"/>
              <a:t>Click icon to add picture</a:t>
            </a:r>
            <a:endParaRPr lang="ru-RU" dirty="0"/>
          </a:p>
        </p:txBody>
      </p:sp>
      <p:cxnSp>
        <p:nvCxnSpPr>
          <p:cNvPr id="12" name="Straight Connector 11">
            <a:extLst>
              <a:ext uri="{FF2B5EF4-FFF2-40B4-BE49-F238E27FC236}">
                <a16:creationId xmlns:a16="http://schemas.microsoft.com/office/drawing/2014/main" id="{39622295-7779-4127-9358-5081B7749316}"/>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5E5FA68-6BF5-4ED9-AB75-425DB23540A4}"/>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BE215FCD-74E0-412A-B686-2ACBD67262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
        <p:nvSpPr>
          <p:cNvPr id="17" name="Text Placeholder 5">
            <a:extLst>
              <a:ext uri="{FF2B5EF4-FFF2-40B4-BE49-F238E27FC236}">
                <a16:creationId xmlns:a16="http://schemas.microsoft.com/office/drawing/2014/main" id="{E3C7F651-6AEB-4075-9125-172998EF6282}"/>
              </a:ext>
            </a:extLst>
          </p:cNvPr>
          <p:cNvSpPr>
            <a:spLocks noGrp="1"/>
          </p:cNvSpPr>
          <p:nvPr>
            <p:ph type="body" sz="quarter" idx="17" hasCustomPrompt="1"/>
          </p:nvPr>
        </p:nvSpPr>
        <p:spPr>
          <a:xfrm>
            <a:off x="584994" y="1323952"/>
            <a:ext cx="2340570" cy="311313"/>
          </a:xfrm>
        </p:spPr>
        <p:txBody>
          <a:bodyPr lIns="0" tIns="0" rIns="0" bIns="0"/>
          <a:lstStyle>
            <a:lvl1pPr marL="0" indent="0" algn="l">
              <a:buNone/>
              <a:defRPr sz="1600">
                <a:solidFill>
                  <a:srgbClr val="84A1B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8" name="Title 1">
            <a:extLst>
              <a:ext uri="{FF2B5EF4-FFF2-40B4-BE49-F238E27FC236}">
                <a16:creationId xmlns:a16="http://schemas.microsoft.com/office/drawing/2014/main" id="{DC829192-CDCE-4C10-94D0-4BFF7B197DA1}"/>
              </a:ext>
            </a:extLst>
          </p:cNvPr>
          <p:cNvSpPr>
            <a:spLocks noGrp="1"/>
          </p:cNvSpPr>
          <p:nvPr>
            <p:ph type="title" hasCustomPrompt="1"/>
          </p:nvPr>
        </p:nvSpPr>
        <p:spPr>
          <a:xfrm>
            <a:off x="584994" y="1873642"/>
            <a:ext cx="2386806" cy="1644953"/>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1" name="Text Placeholder 22">
            <a:extLst>
              <a:ext uri="{FF2B5EF4-FFF2-40B4-BE49-F238E27FC236}">
                <a16:creationId xmlns:a16="http://schemas.microsoft.com/office/drawing/2014/main" id="{7C8D0958-4E4A-40C6-9BF1-782F4B36D54B}"/>
              </a:ext>
            </a:extLst>
          </p:cNvPr>
          <p:cNvSpPr>
            <a:spLocks noGrp="1"/>
          </p:cNvSpPr>
          <p:nvPr>
            <p:ph type="body" sz="quarter" idx="18" hasCustomPrompt="1"/>
          </p:nvPr>
        </p:nvSpPr>
        <p:spPr>
          <a:xfrm>
            <a:off x="588335" y="3954809"/>
            <a:ext cx="2829324"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
        <p:nvSpPr>
          <p:cNvPr id="22" name="Text Placeholder 25">
            <a:extLst>
              <a:ext uri="{FF2B5EF4-FFF2-40B4-BE49-F238E27FC236}">
                <a16:creationId xmlns:a16="http://schemas.microsoft.com/office/drawing/2014/main" id="{E0A2BB1A-B955-485E-8067-E6759A001EE7}"/>
              </a:ext>
            </a:extLst>
          </p:cNvPr>
          <p:cNvSpPr>
            <a:spLocks noGrp="1"/>
          </p:cNvSpPr>
          <p:nvPr>
            <p:ph type="body" sz="quarter" idx="27" hasCustomPrompt="1"/>
          </p:nvPr>
        </p:nvSpPr>
        <p:spPr>
          <a:xfrm>
            <a:off x="588335" y="3597386"/>
            <a:ext cx="2496357"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Tree>
    <p:extLst>
      <p:ext uri="{BB962C8B-B14F-4D97-AF65-F5344CB8AC3E}">
        <p14:creationId xmlns:p14="http://schemas.microsoft.com/office/powerpoint/2010/main" val="42938282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ablet 1">
    <p:spTree>
      <p:nvGrpSpPr>
        <p:cNvPr id="1" name=""/>
        <p:cNvGrpSpPr/>
        <p:nvPr/>
      </p:nvGrpSpPr>
      <p:grpSpPr>
        <a:xfrm>
          <a:off x="0" y="0"/>
          <a:ext cx="0" cy="0"/>
          <a:chOff x="0" y="0"/>
          <a:chExt cx="0" cy="0"/>
        </a:xfrm>
      </p:grpSpPr>
      <p:pic>
        <p:nvPicPr>
          <p:cNvPr id="5" name="Рисунок 1">
            <a:extLst>
              <a:ext uri="{FF2B5EF4-FFF2-40B4-BE49-F238E27FC236}">
                <a16:creationId xmlns:a16="http://schemas.microsoft.com/office/drawing/2014/main" id="{FE0FD0A5-63CF-41D6-8FF9-3EECA0573B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6267" y="1263316"/>
            <a:ext cx="2959866" cy="4186989"/>
          </a:xfrm>
          <a:prstGeom prst="rect">
            <a:avLst/>
          </a:prstGeom>
        </p:spPr>
      </p:pic>
      <p:sp>
        <p:nvSpPr>
          <p:cNvPr id="14" name="Прямоугольник 13"/>
          <p:cNvSpPr/>
          <p:nvPr userDrawn="1"/>
        </p:nvSpPr>
        <p:spPr>
          <a:xfrm>
            <a:off x="0" y="0"/>
            <a:ext cx="4555957" cy="6858000"/>
          </a:xfrm>
          <a:prstGeom prst="rect">
            <a:avLst/>
          </a:prstGeom>
          <a:solidFill>
            <a:srgbClr val="222A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Рисунок 2"/>
          <p:cNvSpPr>
            <a:spLocks noGrp="1"/>
          </p:cNvSpPr>
          <p:nvPr>
            <p:ph type="pic" sz="quarter" idx="10"/>
          </p:nvPr>
        </p:nvSpPr>
        <p:spPr>
          <a:xfrm>
            <a:off x="5468348" y="1609725"/>
            <a:ext cx="2600325" cy="3457576"/>
          </a:xfrm>
        </p:spPr>
        <p:txBody>
          <a:bodyPr>
            <a:normAutofit/>
          </a:bodyPr>
          <a:lstStyle>
            <a:lvl1pPr>
              <a:defRPr sz="1200"/>
            </a:lvl1pPr>
          </a:lstStyle>
          <a:p>
            <a:r>
              <a:rPr lang="en-US"/>
              <a:t>Click icon to add picture</a:t>
            </a:r>
            <a:endParaRPr lang="ru-RU" dirty="0"/>
          </a:p>
        </p:txBody>
      </p:sp>
      <p:sp>
        <p:nvSpPr>
          <p:cNvPr id="11" name="Rectangle 10">
            <a:extLst>
              <a:ext uri="{FF2B5EF4-FFF2-40B4-BE49-F238E27FC236}">
                <a16:creationId xmlns:a16="http://schemas.microsoft.com/office/drawing/2014/main" id="{49F81DC7-541D-4AF2-AF8D-67AD02C87F8A}"/>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sp>
        <p:nvSpPr>
          <p:cNvPr id="22" name="Text Placeholder 5">
            <a:extLst>
              <a:ext uri="{FF2B5EF4-FFF2-40B4-BE49-F238E27FC236}">
                <a16:creationId xmlns:a16="http://schemas.microsoft.com/office/drawing/2014/main" id="{BCA1467F-C340-4715-B65D-BFF9D4D625C5}"/>
              </a:ext>
            </a:extLst>
          </p:cNvPr>
          <p:cNvSpPr>
            <a:spLocks noGrp="1"/>
          </p:cNvSpPr>
          <p:nvPr>
            <p:ph type="body" sz="quarter" idx="17" hasCustomPrompt="1"/>
          </p:nvPr>
        </p:nvSpPr>
        <p:spPr>
          <a:xfrm>
            <a:off x="584994" y="1323952"/>
            <a:ext cx="2340570" cy="311313"/>
          </a:xfrm>
        </p:spPr>
        <p:txBody>
          <a:bodyPr lIns="0" tIns="0" rIns="0" bIns="0"/>
          <a:lstStyle>
            <a:lvl1pPr marL="0" indent="0" algn="l">
              <a:buNone/>
              <a:defRPr sz="1600">
                <a:solidFill>
                  <a:srgbClr val="C3D6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23" name="Title 1">
            <a:extLst>
              <a:ext uri="{FF2B5EF4-FFF2-40B4-BE49-F238E27FC236}">
                <a16:creationId xmlns:a16="http://schemas.microsoft.com/office/drawing/2014/main" id="{080634B7-554B-4245-96FD-B0665E0593AD}"/>
              </a:ext>
            </a:extLst>
          </p:cNvPr>
          <p:cNvSpPr>
            <a:spLocks noGrp="1"/>
          </p:cNvSpPr>
          <p:nvPr>
            <p:ph type="title" hasCustomPrompt="1"/>
          </p:nvPr>
        </p:nvSpPr>
        <p:spPr>
          <a:xfrm>
            <a:off x="584994" y="1873642"/>
            <a:ext cx="2386806" cy="1644953"/>
          </a:xfrm>
          <a:prstGeom prst="rect">
            <a:avLst/>
          </a:prstGeom>
        </p:spPr>
        <p:txBody>
          <a:bodyPr lIns="0" tIns="0" rIns="0" bIns="0" anchor="t" anchorCtr="0">
            <a:noAutofit/>
          </a:bodyPr>
          <a:lstStyle>
            <a:lvl1pPr algn="l">
              <a:lnSpc>
                <a:spcPts val="4800"/>
              </a:lnSpc>
              <a:defRPr sz="4400" spc="-150" baseline="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4" name="Text Placeholder 22">
            <a:extLst>
              <a:ext uri="{FF2B5EF4-FFF2-40B4-BE49-F238E27FC236}">
                <a16:creationId xmlns:a16="http://schemas.microsoft.com/office/drawing/2014/main" id="{12874B18-972D-471C-B354-E26C175C7B80}"/>
              </a:ext>
            </a:extLst>
          </p:cNvPr>
          <p:cNvSpPr>
            <a:spLocks noGrp="1"/>
          </p:cNvSpPr>
          <p:nvPr>
            <p:ph type="body" sz="quarter" idx="18" hasCustomPrompt="1"/>
          </p:nvPr>
        </p:nvSpPr>
        <p:spPr>
          <a:xfrm>
            <a:off x="588335" y="3954809"/>
            <a:ext cx="2829324"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chemeClr val="bg1"/>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
        <p:nvSpPr>
          <p:cNvPr id="25" name="Text Placeholder 25">
            <a:extLst>
              <a:ext uri="{FF2B5EF4-FFF2-40B4-BE49-F238E27FC236}">
                <a16:creationId xmlns:a16="http://schemas.microsoft.com/office/drawing/2014/main" id="{6D6A3E81-01E2-4DE5-AE0A-CFD2835EF66F}"/>
              </a:ext>
            </a:extLst>
          </p:cNvPr>
          <p:cNvSpPr>
            <a:spLocks noGrp="1"/>
          </p:cNvSpPr>
          <p:nvPr>
            <p:ph type="body" sz="quarter" idx="27" hasCustomPrompt="1"/>
          </p:nvPr>
        </p:nvSpPr>
        <p:spPr>
          <a:xfrm>
            <a:off x="588335" y="3597386"/>
            <a:ext cx="2496357" cy="319171"/>
          </a:xfrm>
        </p:spPr>
        <p:txBody>
          <a:bodyPr lIns="0" tIns="0" rIns="0" bIns="0"/>
          <a:lstStyle>
            <a:lvl1pPr marL="0" indent="0" algn="l">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28" name="Text Placeholder 7">
            <a:extLst>
              <a:ext uri="{FF2B5EF4-FFF2-40B4-BE49-F238E27FC236}">
                <a16:creationId xmlns:a16="http://schemas.microsoft.com/office/drawing/2014/main" id="{73047746-6FE8-436B-93EC-E357BAA5E50B}"/>
              </a:ext>
            </a:extLst>
          </p:cNvPr>
          <p:cNvSpPr>
            <a:spLocks noGrp="1"/>
          </p:cNvSpPr>
          <p:nvPr>
            <p:ph type="body" sz="quarter" idx="28" hasCustomPrompt="1"/>
          </p:nvPr>
        </p:nvSpPr>
        <p:spPr>
          <a:xfrm>
            <a:off x="9644892" y="1204858"/>
            <a:ext cx="1243316" cy="371554"/>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29" name="Text Placeholder 7">
            <a:extLst>
              <a:ext uri="{FF2B5EF4-FFF2-40B4-BE49-F238E27FC236}">
                <a16:creationId xmlns:a16="http://schemas.microsoft.com/office/drawing/2014/main" id="{FE01B717-9EE4-41AD-B5E8-A9B33868F933}"/>
              </a:ext>
            </a:extLst>
          </p:cNvPr>
          <p:cNvSpPr>
            <a:spLocks noGrp="1"/>
          </p:cNvSpPr>
          <p:nvPr>
            <p:ph type="body" sz="quarter" idx="12" hasCustomPrompt="1"/>
          </p:nvPr>
        </p:nvSpPr>
        <p:spPr>
          <a:xfrm>
            <a:off x="9644891" y="1507610"/>
            <a:ext cx="1307445" cy="1539085"/>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else.</a:t>
            </a:r>
          </a:p>
        </p:txBody>
      </p:sp>
      <p:sp>
        <p:nvSpPr>
          <p:cNvPr id="30" name="Text Placeholder 7">
            <a:extLst>
              <a:ext uri="{FF2B5EF4-FFF2-40B4-BE49-F238E27FC236}">
                <a16:creationId xmlns:a16="http://schemas.microsoft.com/office/drawing/2014/main" id="{8946268D-05B7-4689-9A47-70C3A26AB13F}"/>
              </a:ext>
            </a:extLst>
          </p:cNvPr>
          <p:cNvSpPr>
            <a:spLocks noGrp="1"/>
          </p:cNvSpPr>
          <p:nvPr>
            <p:ph type="body" sz="quarter" idx="29" hasCustomPrompt="1"/>
          </p:nvPr>
        </p:nvSpPr>
        <p:spPr>
          <a:xfrm>
            <a:off x="9644892" y="3730780"/>
            <a:ext cx="1243316" cy="371554"/>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31" name="Text Placeholder 7">
            <a:extLst>
              <a:ext uri="{FF2B5EF4-FFF2-40B4-BE49-F238E27FC236}">
                <a16:creationId xmlns:a16="http://schemas.microsoft.com/office/drawing/2014/main" id="{4F3CBB69-7920-4183-90FC-349FD3D308B5}"/>
              </a:ext>
            </a:extLst>
          </p:cNvPr>
          <p:cNvSpPr>
            <a:spLocks noGrp="1"/>
          </p:cNvSpPr>
          <p:nvPr>
            <p:ph type="body" sz="quarter" idx="30" hasCustomPrompt="1"/>
          </p:nvPr>
        </p:nvSpPr>
        <p:spPr>
          <a:xfrm>
            <a:off x="9644891" y="4033532"/>
            <a:ext cx="1307445" cy="1539085"/>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else.</a:t>
            </a:r>
          </a:p>
        </p:txBody>
      </p:sp>
    </p:spTree>
    <p:extLst>
      <p:ext uri="{BB962C8B-B14F-4D97-AF65-F5344CB8AC3E}">
        <p14:creationId xmlns:p14="http://schemas.microsoft.com/office/powerpoint/2010/main" val="967349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IPhone Dark section">
    <p:spTree>
      <p:nvGrpSpPr>
        <p:cNvPr id="1" name=""/>
        <p:cNvGrpSpPr/>
        <p:nvPr/>
      </p:nvGrpSpPr>
      <p:grpSpPr>
        <a:xfrm>
          <a:off x="0" y="0"/>
          <a:ext cx="0" cy="0"/>
          <a:chOff x="0" y="0"/>
          <a:chExt cx="0" cy="0"/>
        </a:xfrm>
      </p:grpSpPr>
      <p:sp>
        <p:nvSpPr>
          <p:cNvPr id="2" name="Прямоугольник 1"/>
          <p:cNvSpPr/>
          <p:nvPr userDrawn="1"/>
        </p:nvSpPr>
        <p:spPr>
          <a:xfrm>
            <a:off x="3705727" y="0"/>
            <a:ext cx="8486274" cy="6858000"/>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Рисунок 13"/>
          <p:cNvSpPr>
            <a:spLocks noGrp="1"/>
          </p:cNvSpPr>
          <p:nvPr>
            <p:ph type="pic" sz="quarter" idx="10"/>
          </p:nvPr>
        </p:nvSpPr>
        <p:spPr>
          <a:xfrm>
            <a:off x="6644641" y="3396342"/>
            <a:ext cx="2751908" cy="3461658"/>
          </a:xfrm>
        </p:spPr>
        <p:txBody>
          <a:bodyPr>
            <a:normAutofit/>
          </a:bodyPr>
          <a:lstStyle>
            <a:lvl1pPr>
              <a:defRPr sz="1200"/>
            </a:lvl1pPr>
          </a:lstStyle>
          <a:p>
            <a:r>
              <a:rPr lang="en-US"/>
              <a:t>Click icon to add picture</a:t>
            </a:r>
            <a:endParaRPr lang="ru-RU" dirty="0"/>
          </a:p>
        </p:txBody>
      </p:sp>
      <p:pic>
        <p:nvPicPr>
          <p:cNvPr id="13" name="Picture 12">
            <a:extLst>
              <a:ext uri="{FF2B5EF4-FFF2-40B4-BE49-F238E27FC236}">
                <a16:creationId xmlns:a16="http://schemas.microsoft.com/office/drawing/2014/main" id="{15388651-E211-4DB2-B148-4BCC086885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91519"/>
            <a:ext cx="829469" cy="109306"/>
          </a:xfrm>
          <a:prstGeom prst="rect">
            <a:avLst/>
          </a:prstGeom>
        </p:spPr>
      </p:pic>
      <p:pic>
        <p:nvPicPr>
          <p:cNvPr id="5" name="Рисунок 13">
            <a:extLst>
              <a:ext uri="{FF2B5EF4-FFF2-40B4-BE49-F238E27FC236}">
                <a16:creationId xmlns:a16="http://schemas.microsoft.com/office/drawing/2014/main" id="{8342E9E8-4765-4949-8410-19F8EF630D4C}"/>
              </a:ext>
            </a:extLst>
          </p:cNvPr>
          <p:cNvPicPr>
            <a:picLocks noChangeAspect="1"/>
          </p:cNvPicPr>
          <p:nvPr userDrawn="1"/>
        </p:nvPicPr>
        <p:blipFill>
          <a:blip r:embed="rId3"/>
          <a:stretch>
            <a:fillRect/>
          </a:stretch>
        </p:blipFill>
        <p:spPr>
          <a:xfrm>
            <a:off x="6456576" y="2461089"/>
            <a:ext cx="3135589" cy="6572930"/>
          </a:xfrm>
          <a:prstGeom prst="rect">
            <a:avLst/>
          </a:prstGeom>
        </p:spPr>
      </p:pic>
      <p:sp>
        <p:nvSpPr>
          <p:cNvPr id="11" name="Text Placeholder 5">
            <a:extLst>
              <a:ext uri="{FF2B5EF4-FFF2-40B4-BE49-F238E27FC236}">
                <a16:creationId xmlns:a16="http://schemas.microsoft.com/office/drawing/2014/main" id="{27C51FE0-C556-454A-8A5F-746BAA251FD9}"/>
              </a:ext>
            </a:extLst>
          </p:cNvPr>
          <p:cNvSpPr>
            <a:spLocks noGrp="1"/>
          </p:cNvSpPr>
          <p:nvPr>
            <p:ph type="body" sz="quarter" idx="17" hasCustomPrompt="1"/>
          </p:nvPr>
        </p:nvSpPr>
        <p:spPr>
          <a:xfrm>
            <a:off x="584994" y="1323952"/>
            <a:ext cx="2340570" cy="311313"/>
          </a:xfrm>
        </p:spPr>
        <p:txBody>
          <a:bodyPr lIns="0" tIns="0" rIns="0" bIns="0"/>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2" name="Title 1">
            <a:extLst>
              <a:ext uri="{FF2B5EF4-FFF2-40B4-BE49-F238E27FC236}">
                <a16:creationId xmlns:a16="http://schemas.microsoft.com/office/drawing/2014/main" id="{CF755368-89DE-42D0-B813-C7678463895F}"/>
              </a:ext>
            </a:extLst>
          </p:cNvPr>
          <p:cNvSpPr>
            <a:spLocks noGrp="1"/>
          </p:cNvSpPr>
          <p:nvPr>
            <p:ph type="title" hasCustomPrompt="1"/>
          </p:nvPr>
        </p:nvSpPr>
        <p:spPr>
          <a:xfrm>
            <a:off x="584994" y="1873642"/>
            <a:ext cx="2386806" cy="1644953"/>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17" name="Text Placeholder 22">
            <a:extLst>
              <a:ext uri="{FF2B5EF4-FFF2-40B4-BE49-F238E27FC236}">
                <a16:creationId xmlns:a16="http://schemas.microsoft.com/office/drawing/2014/main" id="{2DC4FF07-B5B0-46B2-AFD7-DB31B8B2517F}"/>
              </a:ext>
            </a:extLst>
          </p:cNvPr>
          <p:cNvSpPr>
            <a:spLocks noGrp="1"/>
          </p:cNvSpPr>
          <p:nvPr>
            <p:ph type="body" sz="quarter" idx="18" hasCustomPrompt="1"/>
          </p:nvPr>
        </p:nvSpPr>
        <p:spPr>
          <a:xfrm>
            <a:off x="1414463" y="4450871"/>
            <a:ext cx="1922626" cy="536601"/>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a:t>
            </a:r>
          </a:p>
        </p:txBody>
      </p:sp>
      <p:sp>
        <p:nvSpPr>
          <p:cNvPr id="18" name="Text Placeholder 25">
            <a:extLst>
              <a:ext uri="{FF2B5EF4-FFF2-40B4-BE49-F238E27FC236}">
                <a16:creationId xmlns:a16="http://schemas.microsoft.com/office/drawing/2014/main" id="{DDC3279C-39EC-482F-922A-F193D861BD1B}"/>
              </a:ext>
            </a:extLst>
          </p:cNvPr>
          <p:cNvSpPr>
            <a:spLocks noGrp="1"/>
          </p:cNvSpPr>
          <p:nvPr>
            <p:ph type="body" sz="quarter" idx="27" hasCustomPrompt="1"/>
          </p:nvPr>
        </p:nvSpPr>
        <p:spPr>
          <a:xfrm>
            <a:off x="1414464" y="4093448"/>
            <a:ext cx="1922626"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21" name="Text Placeholder 22">
            <a:extLst>
              <a:ext uri="{FF2B5EF4-FFF2-40B4-BE49-F238E27FC236}">
                <a16:creationId xmlns:a16="http://schemas.microsoft.com/office/drawing/2014/main" id="{3964C258-17EF-4410-A426-151E2165BE8E}"/>
              </a:ext>
            </a:extLst>
          </p:cNvPr>
          <p:cNvSpPr>
            <a:spLocks noGrp="1"/>
          </p:cNvSpPr>
          <p:nvPr>
            <p:ph type="body" sz="quarter" idx="28" hasCustomPrompt="1"/>
          </p:nvPr>
        </p:nvSpPr>
        <p:spPr>
          <a:xfrm>
            <a:off x="1414463" y="5542732"/>
            <a:ext cx="1922626" cy="536601"/>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a:t>
            </a:r>
          </a:p>
        </p:txBody>
      </p:sp>
      <p:sp>
        <p:nvSpPr>
          <p:cNvPr id="22" name="Text Placeholder 25">
            <a:extLst>
              <a:ext uri="{FF2B5EF4-FFF2-40B4-BE49-F238E27FC236}">
                <a16:creationId xmlns:a16="http://schemas.microsoft.com/office/drawing/2014/main" id="{A6F52750-55BC-43D4-8EAA-BB9E4227AB98}"/>
              </a:ext>
            </a:extLst>
          </p:cNvPr>
          <p:cNvSpPr>
            <a:spLocks noGrp="1"/>
          </p:cNvSpPr>
          <p:nvPr>
            <p:ph type="body" sz="quarter" idx="29" hasCustomPrompt="1"/>
          </p:nvPr>
        </p:nvSpPr>
        <p:spPr>
          <a:xfrm>
            <a:off x="1414464" y="5185309"/>
            <a:ext cx="1922626"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4" name="Text Placeholder 3">
            <a:extLst>
              <a:ext uri="{FF2B5EF4-FFF2-40B4-BE49-F238E27FC236}">
                <a16:creationId xmlns:a16="http://schemas.microsoft.com/office/drawing/2014/main" id="{15630765-62AF-49CD-AF5D-596B2B2938EF}"/>
              </a:ext>
            </a:extLst>
          </p:cNvPr>
          <p:cNvSpPr>
            <a:spLocks noGrp="1"/>
          </p:cNvSpPr>
          <p:nvPr>
            <p:ph type="body" sz="quarter" idx="30"/>
          </p:nvPr>
        </p:nvSpPr>
        <p:spPr>
          <a:xfrm>
            <a:off x="6456576" y="0"/>
            <a:ext cx="3135589" cy="1323952"/>
          </a:xfrm>
          <a:solidFill>
            <a:srgbClr val="84A1BC"/>
          </a:solidFill>
        </p:spPr>
        <p:txBody>
          <a:bodyPr anchor="ctr" anchorCtr="0"/>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800">
                <a:solidFill>
                  <a:schemeClr val="bg1"/>
                </a:solidFill>
                <a:latin typeface="Inter Medium" panose="02000603000000020004" pitchFamily="50" charset="0"/>
                <a:ea typeface="Inter Medium" panose="02000603000000020004" pitchFamily="50" charset="0"/>
                <a:cs typeface="Inter Medium" panose="02000603000000020004" pitchFamily="50" charset="0"/>
              </a:defRPr>
            </a:lvl1pPr>
            <a:lvl2pPr marL="457200" indent="0" algn="ctr">
              <a:buNone/>
              <a:defRPr sz="2800">
                <a:solidFill>
                  <a:schemeClr val="bg1"/>
                </a:solidFill>
                <a:latin typeface="Inter Medium" panose="02000603000000020004" pitchFamily="50" charset="0"/>
                <a:ea typeface="Inter Medium" panose="02000603000000020004" pitchFamily="50" charset="0"/>
                <a:cs typeface="Inter Medium" panose="02000603000000020004" pitchFamily="50" charset="0"/>
              </a:defRPr>
            </a:lvl2pPr>
            <a:lvl3pPr marL="914400" indent="0" algn="ctr">
              <a:buNone/>
              <a:defRPr sz="2800">
                <a:solidFill>
                  <a:schemeClr val="bg1"/>
                </a:solidFill>
                <a:latin typeface="Inter Medium" panose="02000603000000020004" pitchFamily="50" charset="0"/>
                <a:ea typeface="Inter Medium" panose="02000603000000020004" pitchFamily="50" charset="0"/>
                <a:cs typeface="Inter Medium" panose="02000603000000020004" pitchFamily="50" charset="0"/>
              </a:defRPr>
            </a:lvl3pPr>
            <a:lvl4pPr marL="1371600" indent="0" algn="ctr">
              <a:buNone/>
              <a:defRPr sz="2800">
                <a:solidFill>
                  <a:schemeClr val="bg1"/>
                </a:solidFill>
                <a:latin typeface="Inter Medium" panose="02000603000000020004" pitchFamily="50" charset="0"/>
                <a:ea typeface="Inter Medium" panose="02000603000000020004" pitchFamily="50" charset="0"/>
                <a:cs typeface="Inter Medium" panose="02000603000000020004" pitchFamily="50" charset="0"/>
              </a:defRPr>
            </a:lvl4pPr>
            <a:lvl5pPr marL="1828800" indent="0" algn="ctr">
              <a:buNone/>
              <a:defRPr sz="2800">
                <a:solidFill>
                  <a:schemeClr val="bg1"/>
                </a:solidFill>
                <a:latin typeface="Inter Medium" panose="02000603000000020004" pitchFamily="50" charset="0"/>
                <a:ea typeface="Inter Medium" panose="02000603000000020004" pitchFamily="50" charset="0"/>
                <a:cs typeface="Inter Medium" panose="02000603000000020004" pitchFamily="50"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3411654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 Items -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CEA209-25FE-403C-AF5C-E27F74245D3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Рисунок 6"/>
          <p:cNvSpPr>
            <a:spLocks noGrp="1"/>
          </p:cNvSpPr>
          <p:nvPr>
            <p:ph type="pic" sz="quarter" idx="10"/>
          </p:nvPr>
        </p:nvSpPr>
        <p:spPr>
          <a:xfrm>
            <a:off x="0" y="0"/>
            <a:ext cx="3077127" cy="6858000"/>
          </a:xfrm>
        </p:spPr>
        <p:txBody>
          <a:bodyPr>
            <a:normAutofit/>
          </a:bodyPr>
          <a:lstStyle>
            <a:lvl1pPr>
              <a:defRPr sz="1200"/>
            </a:lvl1pPr>
          </a:lstStyle>
          <a:p>
            <a:r>
              <a:rPr lang="en-US"/>
              <a:t>Click icon to add picture</a:t>
            </a:r>
            <a:endParaRPr lang="ru-RU" dirty="0"/>
          </a:p>
        </p:txBody>
      </p:sp>
      <p:sp>
        <p:nvSpPr>
          <p:cNvPr id="8" name="Рисунок 6"/>
          <p:cNvSpPr>
            <a:spLocks noGrp="1"/>
          </p:cNvSpPr>
          <p:nvPr>
            <p:ph type="pic" sz="quarter" idx="11"/>
          </p:nvPr>
        </p:nvSpPr>
        <p:spPr>
          <a:xfrm>
            <a:off x="3097499" y="0"/>
            <a:ext cx="3001963" cy="6858000"/>
          </a:xfrm>
        </p:spPr>
        <p:txBody>
          <a:bodyPr>
            <a:normAutofit/>
          </a:bodyPr>
          <a:lstStyle>
            <a:lvl1pPr>
              <a:defRPr sz="1200"/>
            </a:lvl1pPr>
          </a:lstStyle>
          <a:p>
            <a:r>
              <a:rPr lang="en-US"/>
              <a:t>Click icon to add picture</a:t>
            </a:r>
            <a:endParaRPr lang="ru-RU" dirty="0"/>
          </a:p>
        </p:txBody>
      </p:sp>
      <p:sp>
        <p:nvSpPr>
          <p:cNvPr id="11" name="Рисунок 6"/>
          <p:cNvSpPr>
            <a:spLocks noGrp="1"/>
          </p:cNvSpPr>
          <p:nvPr>
            <p:ph type="pic" sz="quarter" idx="12"/>
          </p:nvPr>
        </p:nvSpPr>
        <p:spPr>
          <a:xfrm>
            <a:off x="6099462" y="0"/>
            <a:ext cx="3117871" cy="6858000"/>
          </a:xfrm>
        </p:spPr>
        <p:txBody>
          <a:bodyPr>
            <a:normAutofit/>
          </a:bodyPr>
          <a:lstStyle>
            <a:lvl1pPr>
              <a:defRPr sz="1200"/>
            </a:lvl1pPr>
          </a:lstStyle>
          <a:p>
            <a:r>
              <a:rPr lang="en-US"/>
              <a:t>Click icon to add picture</a:t>
            </a:r>
            <a:endParaRPr lang="ru-RU" dirty="0"/>
          </a:p>
        </p:txBody>
      </p:sp>
      <p:sp>
        <p:nvSpPr>
          <p:cNvPr id="12" name="Рисунок 6"/>
          <p:cNvSpPr>
            <a:spLocks noGrp="1"/>
          </p:cNvSpPr>
          <p:nvPr>
            <p:ph type="pic" sz="quarter" idx="13"/>
          </p:nvPr>
        </p:nvSpPr>
        <p:spPr>
          <a:xfrm>
            <a:off x="9217333" y="0"/>
            <a:ext cx="2974667" cy="6858000"/>
          </a:xfrm>
        </p:spPr>
        <p:txBody>
          <a:bodyPr>
            <a:normAutofit/>
          </a:bodyPr>
          <a:lstStyle>
            <a:lvl1pPr>
              <a:defRPr sz="1200"/>
            </a:lvl1pPr>
          </a:lstStyle>
          <a:p>
            <a:r>
              <a:rPr lang="en-US"/>
              <a:t>Click icon to add picture</a:t>
            </a:r>
            <a:endParaRPr lang="ru-RU" dirty="0"/>
          </a:p>
        </p:txBody>
      </p:sp>
      <p:sp>
        <p:nvSpPr>
          <p:cNvPr id="16" name="Text Placeholder 25">
            <a:extLst>
              <a:ext uri="{FF2B5EF4-FFF2-40B4-BE49-F238E27FC236}">
                <a16:creationId xmlns:a16="http://schemas.microsoft.com/office/drawing/2014/main" id="{EBF36CEB-8BF9-4C89-8A22-A3F803539F13}"/>
              </a:ext>
            </a:extLst>
          </p:cNvPr>
          <p:cNvSpPr>
            <a:spLocks noGrp="1"/>
          </p:cNvSpPr>
          <p:nvPr>
            <p:ph type="body" sz="quarter" idx="17" hasCustomPrompt="1"/>
          </p:nvPr>
        </p:nvSpPr>
        <p:spPr>
          <a:xfrm>
            <a:off x="338732" y="3590497"/>
            <a:ext cx="2391574" cy="286341"/>
          </a:xfrm>
        </p:spPr>
        <p:txBody>
          <a:bodyPr/>
          <a:lstStyle>
            <a:lvl1pPr marL="0" indent="0" algn="ctr">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17" name="Text Placeholder 25">
            <a:extLst>
              <a:ext uri="{FF2B5EF4-FFF2-40B4-BE49-F238E27FC236}">
                <a16:creationId xmlns:a16="http://schemas.microsoft.com/office/drawing/2014/main" id="{EEF37672-35C2-4C51-981D-0D19041740E4}"/>
              </a:ext>
            </a:extLst>
          </p:cNvPr>
          <p:cNvSpPr>
            <a:spLocks noGrp="1"/>
          </p:cNvSpPr>
          <p:nvPr>
            <p:ph type="body" sz="quarter" idx="18" hasCustomPrompt="1"/>
          </p:nvPr>
        </p:nvSpPr>
        <p:spPr>
          <a:xfrm>
            <a:off x="338732" y="4000072"/>
            <a:ext cx="2391574" cy="902456"/>
          </a:xfrm>
        </p:spPr>
        <p:txBody>
          <a:bodyPr/>
          <a:lstStyle>
            <a:lvl1pPr marL="0" indent="0" algn="ctr">
              <a:lnSpc>
                <a:spcPts val="1800"/>
              </a:lnSpc>
              <a:buNone/>
              <a:defRPr sz="11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18" name="Text Placeholder 25">
            <a:extLst>
              <a:ext uri="{FF2B5EF4-FFF2-40B4-BE49-F238E27FC236}">
                <a16:creationId xmlns:a16="http://schemas.microsoft.com/office/drawing/2014/main" id="{672176B2-A92F-4021-AE92-57D57A903969}"/>
              </a:ext>
            </a:extLst>
          </p:cNvPr>
          <p:cNvSpPr>
            <a:spLocks noGrp="1"/>
          </p:cNvSpPr>
          <p:nvPr>
            <p:ph type="body" sz="quarter" idx="19" hasCustomPrompt="1"/>
          </p:nvPr>
        </p:nvSpPr>
        <p:spPr>
          <a:xfrm>
            <a:off x="3389045" y="3590497"/>
            <a:ext cx="2391574" cy="286341"/>
          </a:xfrm>
        </p:spPr>
        <p:txBody>
          <a:bodyPr/>
          <a:lstStyle>
            <a:lvl1pPr marL="0" indent="0" algn="ctr">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19" name="Text Placeholder 25">
            <a:extLst>
              <a:ext uri="{FF2B5EF4-FFF2-40B4-BE49-F238E27FC236}">
                <a16:creationId xmlns:a16="http://schemas.microsoft.com/office/drawing/2014/main" id="{C2D65BBD-95CF-4A0A-831D-5A386E649580}"/>
              </a:ext>
            </a:extLst>
          </p:cNvPr>
          <p:cNvSpPr>
            <a:spLocks noGrp="1"/>
          </p:cNvSpPr>
          <p:nvPr>
            <p:ph type="body" sz="quarter" idx="20" hasCustomPrompt="1"/>
          </p:nvPr>
        </p:nvSpPr>
        <p:spPr>
          <a:xfrm>
            <a:off x="3389045" y="4000072"/>
            <a:ext cx="2391574" cy="902456"/>
          </a:xfrm>
        </p:spPr>
        <p:txBody>
          <a:bodyPr/>
          <a:lstStyle>
            <a:lvl1pPr marL="0" indent="0" algn="ctr">
              <a:lnSpc>
                <a:spcPts val="1800"/>
              </a:lnSpc>
              <a:buNone/>
              <a:defRPr sz="11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20" name="Text Placeholder 25">
            <a:extLst>
              <a:ext uri="{FF2B5EF4-FFF2-40B4-BE49-F238E27FC236}">
                <a16:creationId xmlns:a16="http://schemas.microsoft.com/office/drawing/2014/main" id="{997CCDB2-4ACD-4A9C-B4CB-1CE984D88537}"/>
              </a:ext>
            </a:extLst>
          </p:cNvPr>
          <p:cNvSpPr>
            <a:spLocks noGrp="1"/>
          </p:cNvSpPr>
          <p:nvPr>
            <p:ph type="body" sz="quarter" idx="21" hasCustomPrompt="1"/>
          </p:nvPr>
        </p:nvSpPr>
        <p:spPr>
          <a:xfrm>
            <a:off x="6418305" y="3590497"/>
            <a:ext cx="2391574" cy="286341"/>
          </a:xfrm>
        </p:spPr>
        <p:txBody>
          <a:bodyPr/>
          <a:lstStyle>
            <a:lvl1pPr marL="0" indent="0" algn="ctr">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21" name="Text Placeholder 25">
            <a:extLst>
              <a:ext uri="{FF2B5EF4-FFF2-40B4-BE49-F238E27FC236}">
                <a16:creationId xmlns:a16="http://schemas.microsoft.com/office/drawing/2014/main" id="{AA9A77F1-E5A7-4950-811E-C166876D4D6E}"/>
              </a:ext>
            </a:extLst>
          </p:cNvPr>
          <p:cNvSpPr>
            <a:spLocks noGrp="1"/>
          </p:cNvSpPr>
          <p:nvPr>
            <p:ph type="body" sz="quarter" idx="22" hasCustomPrompt="1"/>
          </p:nvPr>
        </p:nvSpPr>
        <p:spPr>
          <a:xfrm>
            <a:off x="6418305" y="4000072"/>
            <a:ext cx="2391574" cy="902456"/>
          </a:xfrm>
        </p:spPr>
        <p:txBody>
          <a:bodyPr/>
          <a:lstStyle>
            <a:lvl1pPr marL="0" indent="0" algn="ctr">
              <a:lnSpc>
                <a:spcPts val="1800"/>
              </a:lnSpc>
              <a:buNone/>
              <a:defRPr sz="11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22" name="Text Placeholder 25">
            <a:extLst>
              <a:ext uri="{FF2B5EF4-FFF2-40B4-BE49-F238E27FC236}">
                <a16:creationId xmlns:a16="http://schemas.microsoft.com/office/drawing/2014/main" id="{F136AFCF-7D78-483C-AA59-EE835ECAF9D0}"/>
              </a:ext>
            </a:extLst>
          </p:cNvPr>
          <p:cNvSpPr>
            <a:spLocks noGrp="1"/>
          </p:cNvSpPr>
          <p:nvPr>
            <p:ph type="body" sz="quarter" idx="23" hasCustomPrompt="1"/>
          </p:nvPr>
        </p:nvSpPr>
        <p:spPr>
          <a:xfrm>
            <a:off x="9508879" y="3590497"/>
            <a:ext cx="2391574" cy="286341"/>
          </a:xfrm>
        </p:spPr>
        <p:txBody>
          <a:bodyPr/>
          <a:lstStyle>
            <a:lvl1pPr marL="0" indent="0" algn="ctr">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23" name="Text Placeholder 25">
            <a:extLst>
              <a:ext uri="{FF2B5EF4-FFF2-40B4-BE49-F238E27FC236}">
                <a16:creationId xmlns:a16="http://schemas.microsoft.com/office/drawing/2014/main" id="{73C7DE0F-C1FB-465B-94E7-BE6FB2E64E41}"/>
              </a:ext>
            </a:extLst>
          </p:cNvPr>
          <p:cNvSpPr>
            <a:spLocks noGrp="1"/>
          </p:cNvSpPr>
          <p:nvPr>
            <p:ph type="body" sz="quarter" idx="24" hasCustomPrompt="1"/>
          </p:nvPr>
        </p:nvSpPr>
        <p:spPr>
          <a:xfrm>
            <a:off x="9508879" y="4000072"/>
            <a:ext cx="2391574" cy="902456"/>
          </a:xfrm>
        </p:spPr>
        <p:txBody>
          <a:bodyPr/>
          <a:lstStyle>
            <a:lvl1pPr marL="0" indent="0" algn="ctr">
              <a:lnSpc>
                <a:spcPts val="1800"/>
              </a:lnSpc>
              <a:buNone/>
              <a:defRPr sz="11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Tree>
    <p:extLst>
      <p:ext uri="{BB962C8B-B14F-4D97-AF65-F5344CB8AC3E}">
        <p14:creationId xmlns:p14="http://schemas.microsoft.com/office/powerpoint/2010/main" val="163046987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Iphone Dark section 2">
    <p:spTree>
      <p:nvGrpSpPr>
        <p:cNvPr id="1" name=""/>
        <p:cNvGrpSpPr/>
        <p:nvPr/>
      </p:nvGrpSpPr>
      <p:grpSpPr>
        <a:xfrm>
          <a:off x="0" y="0"/>
          <a:ext cx="0" cy="0"/>
          <a:chOff x="0" y="0"/>
          <a:chExt cx="0" cy="0"/>
        </a:xfrm>
      </p:grpSpPr>
      <p:sp>
        <p:nvSpPr>
          <p:cNvPr id="13" name="Прямоугольник 12"/>
          <p:cNvSpPr/>
          <p:nvPr userDrawn="1"/>
        </p:nvSpPr>
        <p:spPr>
          <a:xfrm>
            <a:off x="4326340" y="0"/>
            <a:ext cx="5349922" cy="6857999"/>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10">
            <a:extLst>
              <a:ext uri="{FF2B5EF4-FFF2-40B4-BE49-F238E27FC236}">
                <a16:creationId xmlns:a16="http://schemas.microsoft.com/office/drawing/2014/main" id="{37E10B73-F374-4C1B-B513-DF718659D8E1}"/>
              </a:ext>
            </a:extLst>
          </p:cNvPr>
          <p:cNvPicPr>
            <a:picLocks noChangeAspect="1"/>
          </p:cNvPicPr>
          <p:nvPr userDrawn="1"/>
        </p:nvPicPr>
        <p:blipFill>
          <a:blip r:embed="rId2"/>
          <a:stretch>
            <a:fillRect/>
          </a:stretch>
        </p:blipFill>
        <p:spPr>
          <a:xfrm>
            <a:off x="5783900" y="851819"/>
            <a:ext cx="2458867" cy="5154361"/>
          </a:xfrm>
          <a:prstGeom prst="rect">
            <a:avLst/>
          </a:prstGeom>
        </p:spPr>
      </p:pic>
      <p:sp>
        <p:nvSpPr>
          <p:cNvPr id="3" name="Рисунок 2"/>
          <p:cNvSpPr>
            <a:spLocks noGrp="1"/>
          </p:cNvSpPr>
          <p:nvPr>
            <p:ph type="pic" sz="quarter" idx="10"/>
          </p:nvPr>
        </p:nvSpPr>
        <p:spPr>
          <a:xfrm>
            <a:off x="9676262" y="0"/>
            <a:ext cx="2515738" cy="6858000"/>
          </a:xfrm>
        </p:spPr>
        <p:txBody>
          <a:bodyPr>
            <a:normAutofit/>
          </a:bodyPr>
          <a:lstStyle>
            <a:lvl1pPr>
              <a:defRPr sz="1200"/>
            </a:lvl1pPr>
          </a:lstStyle>
          <a:p>
            <a:r>
              <a:rPr lang="en-US"/>
              <a:t>Click icon to add picture</a:t>
            </a:r>
            <a:endParaRPr lang="ru-RU" dirty="0"/>
          </a:p>
        </p:txBody>
      </p:sp>
      <p:sp>
        <p:nvSpPr>
          <p:cNvPr id="5" name="Рисунок 4"/>
          <p:cNvSpPr>
            <a:spLocks noGrp="1"/>
          </p:cNvSpPr>
          <p:nvPr>
            <p:ph type="pic" sz="quarter" idx="11"/>
          </p:nvPr>
        </p:nvSpPr>
        <p:spPr>
          <a:xfrm>
            <a:off x="5941385" y="1584251"/>
            <a:ext cx="2148515" cy="3775149"/>
          </a:xfrm>
        </p:spPr>
        <p:txBody>
          <a:bodyPr>
            <a:normAutofit/>
          </a:bodyPr>
          <a:lstStyle>
            <a:lvl1pPr>
              <a:defRPr sz="1200"/>
            </a:lvl1pPr>
          </a:lstStyle>
          <a:p>
            <a:r>
              <a:rPr lang="en-US"/>
              <a:t>Click icon to add picture</a:t>
            </a:r>
            <a:endParaRPr lang="ru-RU" dirty="0"/>
          </a:p>
        </p:txBody>
      </p:sp>
      <p:pic>
        <p:nvPicPr>
          <p:cNvPr id="6" name="Picture 5">
            <a:extLst>
              <a:ext uri="{FF2B5EF4-FFF2-40B4-BE49-F238E27FC236}">
                <a16:creationId xmlns:a16="http://schemas.microsoft.com/office/drawing/2014/main" id="{24D72ABD-CABF-4F6D-879C-F802462617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
        <p:nvSpPr>
          <p:cNvPr id="12" name="Text Placeholder 5">
            <a:extLst>
              <a:ext uri="{FF2B5EF4-FFF2-40B4-BE49-F238E27FC236}">
                <a16:creationId xmlns:a16="http://schemas.microsoft.com/office/drawing/2014/main" id="{1F877594-0BDC-4150-B4BB-8D99BFAB439A}"/>
              </a:ext>
            </a:extLst>
          </p:cNvPr>
          <p:cNvSpPr>
            <a:spLocks noGrp="1"/>
          </p:cNvSpPr>
          <p:nvPr>
            <p:ph type="body" sz="quarter" idx="17" hasCustomPrompt="1"/>
          </p:nvPr>
        </p:nvSpPr>
        <p:spPr>
          <a:xfrm>
            <a:off x="584994" y="1323952"/>
            <a:ext cx="2340570" cy="311313"/>
          </a:xfrm>
        </p:spPr>
        <p:txBody>
          <a:bodyPr lIns="0" tIns="0" rIns="0" bIns="0"/>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4" name="Title 1">
            <a:extLst>
              <a:ext uri="{FF2B5EF4-FFF2-40B4-BE49-F238E27FC236}">
                <a16:creationId xmlns:a16="http://schemas.microsoft.com/office/drawing/2014/main" id="{33292716-6717-4F6B-B6FE-18CAB1830EB9}"/>
              </a:ext>
            </a:extLst>
          </p:cNvPr>
          <p:cNvSpPr>
            <a:spLocks noGrp="1"/>
          </p:cNvSpPr>
          <p:nvPr>
            <p:ph type="title" hasCustomPrompt="1"/>
          </p:nvPr>
        </p:nvSpPr>
        <p:spPr>
          <a:xfrm>
            <a:off x="584994" y="1873642"/>
            <a:ext cx="2386806" cy="1644953"/>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15" name="Text Placeholder 22">
            <a:extLst>
              <a:ext uri="{FF2B5EF4-FFF2-40B4-BE49-F238E27FC236}">
                <a16:creationId xmlns:a16="http://schemas.microsoft.com/office/drawing/2014/main" id="{E5E8A3D0-0E0B-412C-ADC9-BF562CE0D9F6}"/>
              </a:ext>
            </a:extLst>
          </p:cNvPr>
          <p:cNvSpPr>
            <a:spLocks noGrp="1"/>
          </p:cNvSpPr>
          <p:nvPr>
            <p:ph type="body" sz="quarter" idx="18" hasCustomPrompt="1"/>
          </p:nvPr>
        </p:nvSpPr>
        <p:spPr>
          <a:xfrm>
            <a:off x="588335" y="3954809"/>
            <a:ext cx="2829324"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
        <p:nvSpPr>
          <p:cNvPr id="16" name="Text Placeholder 25">
            <a:extLst>
              <a:ext uri="{FF2B5EF4-FFF2-40B4-BE49-F238E27FC236}">
                <a16:creationId xmlns:a16="http://schemas.microsoft.com/office/drawing/2014/main" id="{086F3E95-D51E-4F02-AEB6-283E89F7B86D}"/>
              </a:ext>
            </a:extLst>
          </p:cNvPr>
          <p:cNvSpPr>
            <a:spLocks noGrp="1"/>
          </p:cNvSpPr>
          <p:nvPr>
            <p:ph type="body" sz="quarter" idx="27" hasCustomPrompt="1"/>
          </p:nvPr>
        </p:nvSpPr>
        <p:spPr>
          <a:xfrm>
            <a:off x="588335" y="3597386"/>
            <a:ext cx="2496357"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Tree>
    <p:extLst>
      <p:ext uri="{BB962C8B-B14F-4D97-AF65-F5344CB8AC3E}">
        <p14:creationId xmlns:p14="http://schemas.microsoft.com/office/powerpoint/2010/main" val="4034336609"/>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ablet 2">
    <p:spTree>
      <p:nvGrpSpPr>
        <p:cNvPr id="1" name=""/>
        <p:cNvGrpSpPr/>
        <p:nvPr/>
      </p:nvGrpSpPr>
      <p:grpSpPr>
        <a:xfrm>
          <a:off x="0" y="0"/>
          <a:ext cx="0" cy="0"/>
          <a:chOff x="0" y="0"/>
          <a:chExt cx="0" cy="0"/>
        </a:xfrm>
      </p:grpSpPr>
      <p:pic>
        <p:nvPicPr>
          <p:cNvPr id="6" name="Рисунок 9">
            <a:extLst>
              <a:ext uri="{FF2B5EF4-FFF2-40B4-BE49-F238E27FC236}">
                <a16:creationId xmlns:a16="http://schemas.microsoft.com/office/drawing/2014/main" id="{9EE696F9-18AE-4D24-B9CC-B6AE05C254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2608" y="1263316"/>
            <a:ext cx="2959866" cy="4186989"/>
          </a:xfrm>
          <a:prstGeom prst="rect">
            <a:avLst/>
          </a:prstGeom>
        </p:spPr>
      </p:pic>
      <p:sp>
        <p:nvSpPr>
          <p:cNvPr id="3" name="Рисунок 2"/>
          <p:cNvSpPr>
            <a:spLocks noGrp="1"/>
          </p:cNvSpPr>
          <p:nvPr>
            <p:ph type="pic" sz="quarter" idx="10"/>
          </p:nvPr>
        </p:nvSpPr>
        <p:spPr>
          <a:xfrm>
            <a:off x="8053137" y="0"/>
            <a:ext cx="4138863" cy="6858000"/>
          </a:xfrm>
        </p:spPr>
        <p:txBody>
          <a:bodyPr>
            <a:normAutofit/>
          </a:bodyPr>
          <a:lstStyle>
            <a:lvl1pPr>
              <a:defRPr sz="1200"/>
            </a:lvl1pPr>
          </a:lstStyle>
          <a:p>
            <a:r>
              <a:rPr lang="en-US"/>
              <a:t>Click icon to add picture</a:t>
            </a:r>
            <a:endParaRPr lang="ru-RU" dirty="0"/>
          </a:p>
        </p:txBody>
      </p:sp>
      <p:sp>
        <p:nvSpPr>
          <p:cNvPr id="5" name="Рисунок 4"/>
          <p:cNvSpPr>
            <a:spLocks noGrp="1"/>
          </p:cNvSpPr>
          <p:nvPr>
            <p:ph type="pic" sz="quarter" idx="11"/>
          </p:nvPr>
        </p:nvSpPr>
        <p:spPr>
          <a:xfrm>
            <a:off x="1208598" y="1614114"/>
            <a:ext cx="2592125" cy="3458817"/>
          </a:xfrm>
        </p:spPr>
        <p:txBody>
          <a:bodyPr>
            <a:normAutofit/>
          </a:bodyPr>
          <a:lstStyle>
            <a:lvl1pPr>
              <a:defRPr sz="1200"/>
            </a:lvl1pPr>
          </a:lstStyle>
          <a:p>
            <a:r>
              <a:rPr lang="en-US"/>
              <a:t>Click icon to add picture</a:t>
            </a:r>
            <a:endParaRPr lang="ru-RU" dirty="0"/>
          </a:p>
        </p:txBody>
      </p:sp>
      <p:pic>
        <p:nvPicPr>
          <p:cNvPr id="12" name="Picture 11">
            <a:extLst>
              <a:ext uri="{FF2B5EF4-FFF2-40B4-BE49-F238E27FC236}">
                <a16:creationId xmlns:a16="http://schemas.microsoft.com/office/drawing/2014/main" id="{5555BA7E-B492-456B-A1BC-EEC421FA2E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4994" y="6491519"/>
            <a:ext cx="829469" cy="103867"/>
          </a:xfrm>
          <a:prstGeom prst="rect">
            <a:avLst/>
          </a:prstGeom>
        </p:spPr>
      </p:pic>
      <p:sp>
        <p:nvSpPr>
          <p:cNvPr id="11" name="Text Placeholder 5">
            <a:extLst>
              <a:ext uri="{FF2B5EF4-FFF2-40B4-BE49-F238E27FC236}">
                <a16:creationId xmlns:a16="http://schemas.microsoft.com/office/drawing/2014/main" id="{32E02788-424F-4CE1-B1BE-6DB1B4B33286}"/>
              </a:ext>
            </a:extLst>
          </p:cNvPr>
          <p:cNvSpPr>
            <a:spLocks noGrp="1"/>
          </p:cNvSpPr>
          <p:nvPr>
            <p:ph type="body" sz="quarter" idx="17" hasCustomPrompt="1"/>
          </p:nvPr>
        </p:nvSpPr>
        <p:spPr>
          <a:xfrm>
            <a:off x="4586059" y="1323952"/>
            <a:ext cx="2340570" cy="311313"/>
          </a:xfrm>
        </p:spPr>
        <p:txBody>
          <a:bodyPr lIns="0" tIns="0" rIns="0" bIns="0"/>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3" name="Title 1">
            <a:extLst>
              <a:ext uri="{FF2B5EF4-FFF2-40B4-BE49-F238E27FC236}">
                <a16:creationId xmlns:a16="http://schemas.microsoft.com/office/drawing/2014/main" id="{DCB7393C-C4DD-40F2-9511-314EDC6A3FDF}"/>
              </a:ext>
            </a:extLst>
          </p:cNvPr>
          <p:cNvSpPr>
            <a:spLocks noGrp="1"/>
          </p:cNvSpPr>
          <p:nvPr>
            <p:ph type="title" hasCustomPrompt="1"/>
          </p:nvPr>
        </p:nvSpPr>
        <p:spPr>
          <a:xfrm>
            <a:off x="4586059" y="1873642"/>
            <a:ext cx="2386806" cy="1644953"/>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16" name="Text Placeholder 22">
            <a:extLst>
              <a:ext uri="{FF2B5EF4-FFF2-40B4-BE49-F238E27FC236}">
                <a16:creationId xmlns:a16="http://schemas.microsoft.com/office/drawing/2014/main" id="{95927472-4224-427F-92D2-3E9A17EF47BF}"/>
              </a:ext>
            </a:extLst>
          </p:cNvPr>
          <p:cNvSpPr>
            <a:spLocks noGrp="1"/>
          </p:cNvSpPr>
          <p:nvPr>
            <p:ph type="body" sz="quarter" idx="18" hasCustomPrompt="1"/>
          </p:nvPr>
        </p:nvSpPr>
        <p:spPr>
          <a:xfrm>
            <a:off x="5559259" y="4434220"/>
            <a:ext cx="1755296" cy="540268"/>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endParaRPr lang="en-US" dirty="0"/>
          </a:p>
        </p:txBody>
      </p:sp>
      <p:sp>
        <p:nvSpPr>
          <p:cNvPr id="17" name="Text Placeholder 25">
            <a:extLst>
              <a:ext uri="{FF2B5EF4-FFF2-40B4-BE49-F238E27FC236}">
                <a16:creationId xmlns:a16="http://schemas.microsoft.com/office/drawing/2014/main" id="{4DC60E7C-EA3B-430B-9974-E181BC2AF414}"/>
              </a:ext>
            </a:extLst>
          </p:cNvPr>
          <p:cNvSpPr>
            <a:spLocks noGrp="1"/>
          </p:cNvSpPr>
          <p:nvPr>
            <p:ph type="body" sz="quarter" idx="27" hasCustomPrompt="1"/>
          </p:nvPr>
        </p:nvSpPr>
        <p:spPr>
          <a:xfrm>
            <a:off x="5559260" y="4076796"/>
            <a:ext cx="1755296"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20" name="Text Placeholder 22">
            <a:extLst>
              <a:ext uri="{FF2B5EF4-FFF2-40B4-BE49-F238E27FC236}">
                <a16:creationId xmlns:a16="http://schemas.microsoft.com/office/drawing/2014/main" id="{22ADB05F-564E-4885-80AB-94B7AADCDF2D}"/>
              </a:ext>
            </a:extLst>
          </p:cNvPr>
          <p:cNvSpPr>
            <a:spLocks noGrp="1"/>
          </p:cNvSpPr>
          <p:nvPr>
            <p:ph type="body" sz="quarter" idx="28" hasCustomPrompt="1"/>
          </p:nvPr>
        </p:nvSpPr>
        <p:spPr>
          <a:xfrm>
            <a:off x="5559259" y="5512271"/>
            <a:ext cx="1755296" cy="540268"/>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endParaRPr lang="en-US" dirty="0"/>
          </a:p>
        </p:txBody>
      </p:sp>
      <p:sp>
        <p:nvSpPr>
          <p:cNvPr id="21" name="Text Placeholder 25">
            <a:extLst>
              <a:ext uri="{FF2B5EF4-FFF2-40B4-BE49-F238E27FC236}">
                <a16:creationId xmlns:a16="http://schemas.microsoft.com/office/drawing/2014/main" id="{A3B3118C-0C5F-4D11-93CD-9E413D8F4E04}"/>
              </a:ext>
            </a:extLst>
          </p:cNvPr>
          <p:cNvSpPr>
            <a:spLocks noGrp="1"/>
          </p:cNvSpPr>
          <p:nvPr>
            <p:ph type="body" sz="quarter" idx="29" hasCustomPrompt="1"/>
          </p:nvPr>
        </p:nvSpPr>
        <p:spPr>
          <a:xfrm>
            <a:off x="5559260" y="5154847"/>
            <a:ext cx="1755296"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Tree>
    <p:extLst>
      <p:ext uri="{BB962C8B-B14F-4D97-AF65-F5344CB8AC3E}">
        <p14:creationId xmlns:p14="http://schemas.microsoft.com/office/powerpoint/2010/main" val="529197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Laptop 2">
    <p:spTree>
      <p:nvGrpSpPr>
        <p:cNvPr id="1" name=""/>
        <p:cNvGrpSpPr/>
        <p:nvPr/>
      </p:nvGrpSpPr>
      <p:grpSpPr>
        <a:xfrm>
          <a:off x="0" y="0"/>
          <a:ext cx="0" cy="0"/>
          <a:chOff x="0" y="0"/>
          <a:chExt cx="0" cy="0"/>
        </a:xfrm>
      </p:grpSpPr>
      <p:pic>
        <p:nvPicPr>
          <p:cNvPr id="3" name="Рисунок 17">
            <a:extLst>
              <a:ext uri="{FF2B5EF4-FFF2-40B4-BE49-F238E27FC236}">
                <a16:creationId xmlns:a16="http://schemas.microsoft.com/office/drawing/2014/main" id="{6FC60CA4-B63B-4AA6-94AB-CA7A4DE2B4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7757" y="2353398"/>
            <a:ext cx="5515491" cy="3165086"/>
          </a:xfrm>
          <a:prstGeom prst="rect">
            <a:avLst/>
          </a:prstGeom>
        </p:spPr>
      </p:pic>
      <p:sp>
        <p:nvSpPr>
          <p:cNvPr id="14" name="Рисунок 13"/>
          <p:cNvSpPr>
            <a:spLocks noGrp="1"/>
          </p:cNvSpPr>
          <p:nvPr>
            <p:ph type="pic" sz="quarter" idx="10"/>
          </p:nvPr>
        </p:nvSpPr>
        <p:spPr>
          <a:xfrm>
            <a:off x="1518698" y="2544417"/>
            <a:ext cx="4126727" cy="2615980"/>
          </a:xfrm>
        </p:spPr>
        <p:txBody>
          <a:bodyPr>
            <a:normAutofit/>
          </a:bodyPr>
          <a:lstStyle>
            <a:lvl1pPr>
              <a:defRPr sz="1200"/>
            </a:lvl1pPr>
          </a:lstStyle>
          <a:p>
            <a:r>
              <a:rPr lang="en-US"/>
              <a:t>Click icon to add picture</a:t>
            </a:r>
            <a:endParaRPr lang="ru-RU" dirty="0"/>
          </a:p>
        </p:txBody>
      </p:sp>
      <p:sp>
        <p:nvSpPr>
          <p:cNvPr id="9" name="Text Placeholder 5">
            <a:extLst>
              <a:ext uri="{FF2B5EF4-FFF2-40B4-BE49-F238E27FC236}">
                <a16:creationId xmlns:a16="http://schemas.microsoft.com/office/drawing/2014/main" id="{9FC78710-C7C9-4B4C-A8BE-98754B405A80}"/>
              </a:ext>
            </a:extLst>
          </p:cNvPr>
          <p:cNvSpPr>
            <a:spLocks noGrp="1"/>
          </p:cNvSpPr>
          <p:nvPr>
            <p:ph type="body" sz="quarter" idx="17" hasCustomPrompt="1"/>
          </p:nvPr>
        </p:nvSpPr>
        <p:spPr>
          <a:xfrm>
            <a:off x="3971260" y="869785"/>
            <a:ext cx="4114800" cy="311313"/>
          </a:xfrm>
        </p:spPr>
        <p:txBody>
          <a:bodyPr/>
          <a:lstStyle>
            <a:lvl1pPr marL="0" indent="0" algn="ctr">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0" name="Title 1">
            <a:extLst>
              <a:ext uri="{FF2B5EF4-FFF2-40B4-BE49-F238E27FC236}">
                <a16:creationId xmlns:a16="http://schemas.microsoft.com/office/drawing/2014/main" id="{C62B02AD-3208-42C2-B6AD-FB5DAA7071B1}"/>
              </a:ext>
            </a:extLst>
          </p:cNvPr>
          <p:cNvSpPr>
            <a:spLocks noGrp="1"/>
          </p:cNvSpPr>
          <p:nvPr>
            <p:ph type="title" hasCustomPrompt="1"/>
          </p:nvPr>
        </p:nvSpPr>
        <p:spPr>
          <a:xfrm>
            <a:off x="1914975" y="1189619"/>
            <a:ext cx="8227371" cy="628660"/>
          </a:xfrm>
          <a:prstGeom prst="rect">
            <a:avLst/>
          </a:prstGeom>
        </p:spPr>
        <p:txBody>
          <a:bodyPr lIns="0" tIns="0" rIns="0" bIns="0" anchor="t" anchorCtr="0">
            <a:noAutofit/>
          </a:bodyPr>
          <a:lstStyle>
            <a:lvl1pPr algn="ctr">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13" name="Text Placeholder 7">
            <a:extLst>
              <a:ext uri="{FF2B5EF4-FFF2-40B4-BE49-F238E27FC236}">
                <a16:creationId xmlns:a16="http://schemas.microsoft.com/office/drawing/2014/main" id="{6BECD04A-E3C1-4152-8999-19A924B536A8}"/>
              </a:ext>
            </a:extLst>
          </p:cNvPr>
          <p:cNvSpPr>
            <a:spLocks noGrp="1"/>
          </p:cNvSpPr>
          <p:nvPr>
            <p:ph type="body" sz="quarter" idx="11" hasCustomPrompt="1"/>
          </p:nvPr>
        </p:nvSpPr>
        <p:spPr>
          <a:xfrm>
            <a:off x="6939084" y="2201339"/>
            <a:ext cx="2536825" cy="204941"/>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15" name="Text Placeholder 7">
            <a:extLst>
              <a:ext uri="{FF2B5EF4-FFF2-40B4-BE49-F238E27FC236}">
                <a16:creationId xmlns:a16="http://schemas.microsoft.com/office/drawing/2014/main" id="{69B47638-1950-4544-93EF-5449605D3876}"/>
              </a:ext>
            </a:extLst>
          </p:cNvPr>
          <p:cNvSpPr>
            <a:spLocks noGrp="1"/>
          </p:cNvSpPr>
          <p:nvPr>
            <p:ph type="body" sz="quarter" idx="12" hasCustomPrompt="1"/>
          </p:nvPr>
        </p:nvSpPr>
        <p:spPr>
          <a:xfrm>
            <a:off x="6939084" y="2504092"/>
            <a:ext cx="2667671" cy="848926"/>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else.</a:t>
            </a:r>
          </a:p>
        </p:txBody>
      </p:sp>
      <p:sp>
        <p:nvSpPr>
          <p:cNvPr id="18" name="Text Placeholder 7">
            <a:extLst>
              <a:ext uri="{FF2B5EF4-FFF2-40B4-BE49-F238E27FC236}">
                <a16:creationId xmlns:a16="http://schemas.microsoft.com/office/drawing/2014/main" id="{B032506C-946D-436A-8429-546E4D39586A}"/>
              </a:ext>
            </a:extLst>
          </p:cNvPr>
          <p:cNvSpPr>
            <a:spLocks noGrp="1"/>
          </p:cNvSpPr>
          <p:nvPr>
            <p:ph type="body" sz="quarter" idx="18" hasCustomPrompt="1"/>
          </p:nvPr>
        </p:nvSpPr>
        <p:spPr>
          <a:xfrm>
            <a:off x="7796556" y="4071745"/>
            <a:ext cx="2536825" cy="204941"/>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19" name="Text Placeholder 7">
            <a:extLst>
              <a:ext uri="{FF2B5EF4-FFF2-40B4-BE49-F238E27FC236}">
                <a16:creationId xmlns:a16="http://schemas.microsoft.com/office/drawing/2014/main" id="{E6A6611D-E5A7-412B-A1BA-942ED12498A9}"/>
              </a:ext>
            </a:extLst>
          </p:cNvPr>
          <p:cNvSpPr>
            <a:spLocks noGrp="1"/>
          </p:cNvSpPr>
          <p:nvPr>
            <p:ph type="body" sz="quarter" idx="19" hasCustomPrompt="1"/>
          </p:nvPr>
        </p:nvSpPr>
        <p:spPr>
          <a:xfrm>
            <a:off x="7796556" y="4374498"/>
            <a:ext cx="2667671" cy="319881"/>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Nam </a:t>
            </a:r>
            <a:r>
              <a:rPr lang="en-US" dirty="0" err="1"/>
              <a:t>condimentum</a:t>
            </a:r>
            <a:r>
              <a:rPr lang="en-US" dirty="0"/>
              <a:t> </a:t>
            </a:r>
            <a:r>
              <a:rPr lang="en-US" dirty="0" err="1"/>
              <a:t>nisl</a:t>
            </a:r>
            <a:r>
              <a:rPr lang="en-US" dirty="0"/>
              <a:t> at ante </a:t>
            </a:r>
            <a:r>
              <a:rPr lang="en-US" dirty="0" err="1"/>
              <a:t>euismod</a:t>
            </a:r>
            <a:endParaRPr lang="en-US" dirty="0"/>
          </a:p>
        </p:txBody>
      </p:sp>
      <p:sp>
        <p:nvSpPr>
          <p:cNvPr id="22" name="Text Placeholder 7">
            <a:extLst>
              <a:ext uri="{FF2B5EF4-FFF2-40B4-BE49-F238E27FC236}">
                <a16:creationId xmlns:a16="http://schemas.microsoft.com/office/drawing/2014/main" id="{85E1495F-380F-470E-ABB0-E835EA3768DC}"/>
              </a:ext>
            </a:extLst>
          </p:cNvPr>
          <p:cNvSpPr>
            <a:spLocks noGrp="1"/>
          </p:cNvSpPr>
          <p:nvPr>
            <p:ph type="body" sz="quarter" idx="20" hasCustomPrompt="1"/>
          </p:nvPr>
        </p:nvSpPr>
        <p:spPr>
          <a:xfrm>
            <a:off x="7796556" y="5122763"/>
            <a:ext cx="2536825" cy="204941"/>
          </a:xfrm>
        </p:spPr>
        <p:txBody>
          <a:bodyPr lIns="0" tIns="0" rIns="0" bIns="0"/>
          <a:lstStyle>
            <a:lvl1pPr marL="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Title</a:t>
            </a:r>
            <a:endParaRPr lang="en-GB" dirty="0"/>
          </a:p>
        </p:txBody>
      </p:sp>
      <p:sp>
        <p:nvSpPr>
          <p:cNvPr id="23" name="Text Placeholder 7">
            <a:extLst>
              <a:ext uri="{FF2B5EF4-FFF2-40B4-BE49-F238E27FC236}">
                <a16:creationId xmlns:a16="http://schemas.microsoft.com/office/drawing/2014/main" id="{37957430-B667-4585-BF43-AEA6F2EAB648}"/>
              </a:ext>
            </a:extLst>
          </p:cNvPr>
          <p:cNvSpPr>
            <a:spLocks noGrp="1"/>
          </p:cNvSpPr>
          <p:nvPr>
            <p:ph type="body" sz="quarter" idx="21" hasCustomPrompt="1"/>
          </p:nvPr>
        </p:nvSpPr>
        <p:spPr>
          <a:xfrm>
            <a:off x="7796556" y="5425516"/>
            <a:ext cx="2667671" cy="319881"/>
          </a:xfrm>
        </p:spPr>
        <p:txBody>
          <a:bodyPr lIns="0" tIns="0" rIns="0" bIns="0"/>
          <a:lstStyle>
            <a:lvl1pPr marL="0" indent="0">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1200">
                <a:latin typeface="Inter Semi Bold" panose="02000703000000020004" pitchFamily="50" charset="0"/>
                <a:ea typeface="Inter Semi Bold" panose="02000703000000020004" pitchFamily="50" charset="0"/>
                <a:cs typeface="Inter Semi Bold" panose="02000703000000020004" pitchFamily="50" charset="0"/>
              </a:defRPr>
            </a:lvl2pPr>
            <a:lvl3pPr marL="914400" indent="0">
              <a:buNone/>
              <a:defRPr sz="1100">
                <a:latin typeface="Inter Semi Bold" panose="02000703000000020004" pitchFamily="50" charset="0"/>
                <a:ea typeface="Inter Semi Bold" panose="02000703000000020004" pitchFamily="50" charset="0"/>
                <a:cs typeface="Inter Semi Bold" panose="02000703000000020004" pitchFamily="50" charset="0"/>
              </a:defRPr>
            </a:lvl3pPr>
            <a:lvl4pPr marL="13716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4pPr>
            <a:lvl5pPr marL="1828800" indent="0">
              <a:buNone/>
              <a:defRPr sz="1050">
                <a:latin typeface="Inter Semi Bold" panose="02000703000000020004" pitchFamily="50" charset="0"/>
                <a:ea typeface="Inter Semi Bold" panose="02000703000000020004" pitchFamily="50" charset="0"/>
                <a:cs typeface="Inter Semi Bold" panose="02000703000000020004" pitchFamily="50" charset="0"/>
              </a:defRPr>
            </a:lvl5pPr>
          </a:lstStyle>
          <a:p>
            <a:pPr lvl="0"/>
            <a:r>
              <a:rPr lang="en-US" dirty="0"/>
              <a:t>Nam </a:t>
            </a:r>
            <a:r>
              <a:rPr lang="en-US" dirty="0" err="1"/>
              <a:t>condimentum</a:t>
            </a:r>
            <a:r>
              <a:rPr lang="en-US" dirty="0"/>
              <a:t> </a:t>
            </a:r>
            <a:r>
              <a:rPr lang="en-US" dirty="0" err="1"/>
              <a:t>nisl</a:t>
            </a:r>
            <a:r>
              <a:rPr lang="en-US" dirty="0"/>
              <a:t> at ante </a:t>
            </a:r>
            <a:r>
              <a:rPr lang="en-US" dirty="0" err="1"/>
              <a:t>euismod</a:t>
            </a:r>
            <a:endParaRPr lang="en-US" dirty="0"/>
          </a:p>
        </p:txBody>
      </p:sp>
    </p:spTree>
    <p:extLst>
      <p:ext uri="{BB962C8B-B14F-4D97-AF65-F5344CB8AC3E}">
        <p14:creationId xmlns:p14="http://schemas.microsoft.com/office/powerpoint/2010/main" val="26241789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 Picture - 3 Items">
    <p:spTree>
      <p:nvGrpSpPr>
        <p:cNvPr id="1" name=""/>
        <p:cNvGrpSpPr/>
        <p:nvPr/>
      </p:nvGrpSpPr>
      <p:grpSpPr>
        <a:xfrm>
          <a:off x="0" y="0"/>
          <a:ext cx="0" cy="0"/>
          <a:chOff x="0" y="0"/>
          <a:chExt cx="0" cy="0"/>
        </a:xfrm>
      </p:grpSpPr>
      <p:sp>
        <p:nvSpPr>
          <p:cNvPr id="7" name="Рисунок 2"/>
          <p:cNvSpPr>
            <a:spLocks noGrp="1"/>
          </p:cNvSpPr>
          <p:nvPr>
            <p:ph type="pic" sz="quarter" idx="10"/>
          </p:nvPr>
        </p:nvSpPr>
        <p:spPr>
          <a:xfrm>
            <a:off x="6561138" y="785813"/>
            <a:ext cx="4138612" cy="2438650"/>
          </a:xfrm>
        </p:spPr>
        <p:txBody>
          <a:bodyPr>
            <a:normAutofit/>
          </a:bodyPr>
          <a:lstStyle>
            <a:lvl1pPr>
              <a:defRPr sz="1200"/>
            </a:lvl1pPr>
          </a:lstStyle>
          <a:p>
            <a:r>
              <a:rPr lang="en-US"/>
              <a:t>Click icon to add picture</a:t>
            </a:r>
            <a:endParaRPr lang="ru-RU" dirty="0"/>
          </a:p>
        </p:txBody>
      </p:sp>
      <p:cxnSp>
        <p:nvCxnSpPr>
          <p:cNvPr id="14" name="Straight Connector 13">
            <a:extLst>
              <a:ext uri="{FF2B5EF4-FFF2-40B4-BE49-F238E27FC236}">
                <a16:creationId xmlns:a16="http://schemas.microsoft.com/office/drawing/2014/main" id="{EE642C1E-130D-4521-86C8-6E505C2140DE}"/>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C71E3DE-0EAA-4D59-9FC9-0C18CE8BBC58}"/>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3AEC518B-456B-48D4-BC1D-7343B8905B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cxnSp>
        <p:nvCxnSpPr>
          <p:cNvPr id="11" name="Прямая соединительная линия 10">
            <a:extLst>
              <a:ext uri="{FF2B5EF4-FFF2-40B4-BE49-F238E27FC236}">
                <a16:creationId xmlns:a16="http://schemas.microsoft.com/office/drawing/2014/main" id="{300841A1-A55E-4843-BD3D-9826C0F6F417}"/>
              </a:ext>
            </a:extLst>
          </p:cNvPr>
          <p:cNvCxnSpPr/>
          <p:nvPr userDrawn="1"/>
        </p:nvCxnSpPr>
        <p:spPr>
          <a:xfrm>
            <a:off x="593353" y="4127625"/>
            <a:ext cx="101063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B9E9EBFA-1564-4DF4-87CC-80EA02EE1B88}"/>
              </a:ext>
            </a:extLst>
          </p:cNvPr>
          <p:cNvSpPr>
            <a:spLocks noGrp="1"/>
          </p:cNvSpPr>
          <p:nvPr>
            <p:ph type="body" sz="quarter" idx="17" hasCustomPrompt="1"/>
          </p:nvPr>
        </p:nvSpPr>
        <p:spPr>
          <a:xfrm>
            <a:off x="712374" y="820352"/>
            <a:ext cx="2340570" cy="311313"/>
          </a:xfrm>
        </p:spPr>
        <p:txBody>
          <a:bodyPr lIns="0" tIns="0" rIns="0" bIns="0"/>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22" name="Title 1">
            <a:extLst>
              <a:ext uri="{FF2B5EF4-FFF2-40B4-BE49-F238E27FC236}">
                <a16:creationId xmlns:a16="http://schemas.microsoft.com/office/drawing/2014/main" id="{94288534-D7B5-4087-8E5B-6B3DE2C1674B}"/>
              </a:ext>
            </a:extLst>
          </p:cNvPr>
          <p:cNvSpPr>
            <a:spLocks noGrp="1"/>
          </p:cNvSpPr>
          <p:nvPr>
            <p:ph type="title" hasCustomPrompt="1"/>
          </p:nvPr>
        </p:nvSpPr>
        <p:spPr>
          <a:xfrm>
            <a:off x="712374" y="1370043"/>
            <a:ext cx="5383626" cy="786038"/>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5" name="Text Placeholder 22">
            <a:extLst>
              <a:ext uri="{FF2B5EF4-FFF2-40B4-BE49-F238E27FC236}">
                <a16:creationId xmlns:a16="http://schemas.microsoft.com/office/drawing/2014/main" id="{21C4C12E-B085-44C5-8E4B-486D2604CD55}"/>
              </a:ext>
            </a:extLst>
          </p:cNvPr>
          <p:cNvSpPr>
            <a:spLocks noGrp="1"/>
          </p:cNvSpPr>
          <p:nvPr>
            <p:ph type="body" sz="quarter" idx="18" hasCustomPrompt="1"/>
          </p:nvPr>
        </p:nvSpPr>
        <p:spPr>
          <a:xfrm>
            <a:off x="1922345" y="4988909"/>
            <a:ext cx="1716401" cy="676416"/>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a:t>
            </a:r>
          </a:p>
        </p:txBody>
      </p:sp>
      <p:sp>
        <p:nvSpPr>
          <p:cNvPr id="26" name="Text Placeholder 25">
            <a:extLst>
              <a:ext uri="{FF2B5EF4-FFF2-40B4-BE49-F238E27FC236}">
                <a16:creationId xmlns:a16="http://schemas.microsoft.com/office/drawing/2014/main" id="{44F68750-39A3-4442-9780-A41C26F9FCAD}"/>
              </a:ext>
            </a:extLst>
          </p:cNvPr>
          <p:cNvSpPr>
            <a:spLocks noGrp="1"/>
          </p:cNvSpPr>
          <p:nvPr>
            <p:ph type="body" sz="quarter" idx="27" hasCustomPrompt="1"/>
          </p:nvPr>
        </p:nvSpPr>
        <p:spPr>
          <a:xfrm>
            <a:off x="1922346" y="4631485"/>
            <a:ext cx="2140608"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29" name="Text Placeholder 22">
            <a:extLst>
              <a:ext uri="{FF2B5EF4-FFF2-40B4-BE49-F238E27FC236}">
                <a16:creationId xmlns:a16="http://schemas.microsoft.com/office/drawing/2014/main" id="{89E1F172-44A0-4D57-B2EB-8983A512FEB2}"/>
              </a:ext>
            </a:extLst>
          </p:cNvPr>
          <p:cNvSpPr>
            <a:spLocks noGrp="1"/>
          </p:cNvSpPr>
          <p:nvPr>
            <p:ph type="body" sz="quarter" idx="28" hasCustomPrompt="1"/>
          </p:nvPr>
        </p:nvSpPr>
        <p:spPr>
          <a:xfrm>
            <a:off x="5434271" y="4988909"/>
            <a:ext cx="1716401" cy="676416"/>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a:t>
            </a:r>
          </a:p>
        </p:txBody>
      </p:sp>
      <p:sp>
        <p:nvSpPr>
          <p:cNvPr id="30" name="Text Placeholder 25">
            <a:extLst>
              <a:ext uri="{FF2B5EF4-FFF2-40B4-BE49-F238E27FC236}">
                <a16:creationId xmlns:a16="http://schemas.microsoft.com/office/drawing/2014/main" id="{3437C953-BD92-4EC7-8A71-17861E42F9EC}"/>
              </a:ext>
            </a:extLst>
          </p:cNvPr>
          <p:cNvSpPr>
            <a:spLocks noGrp="1"/>
          </p:cNvSpPr>
          <p:nvPr>
            <p:ph type="body" sz="quarter" idx="29" hasCustomPrompt="1"/>
          </p:nvPr>
        </p:nvSpPr>
        <p:spPr>
          <a:xfrm>
            <a:off x="5434272" y="4631485"/>
            <a:ext cx="2140608"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33" name="Text Placeholder 22">
            <a:extLst>
              <a:ext uri="{FF2B5EF4-FFF2-40B4-BE49-F238E27FC236}">
                <a16:creationId xmlns:a16="http://schemas.microsoft.com/office/drawing/2014/main" id="{470C49CF-1D58-413D-9CA2-0711D8DF59F4}"/>
              </a:ext>
            </a:extLst>
          </p:cNvPr>
          <p:cNvSpPr>
            <a:spLocks noGrp="1"/>
          </p:cNvSpPr>
          <p:nvPr>
            <p:ph type="body" sz="quarter" idx="30" hasCustomPrompt="1"/>
          </p:nvPr>
        </p:nvSpPr>
        <p:spPr>
          <a:xfrm>
            <a:off x="8974478" y="4988909"/>
            <a:ext cx="1716401" cy="676416"/>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a:t>
            </a:r>
          </a:p>
        </p:txBody>
      </p:sp>
      <p:sp>
        <p:nvSpPr>
          <p:cNvPr id="34" name="Text Placeholder 25">
            <a:extLst>
              <a:ext uri="{FF2B5EF4-FFF2-40B4-BE49-F238E27FC236}">
                <a16:creationId xmlns:a16="http://schemas.microsoft.com/office/drawing/2014/main" id="{F5637287-1154-4AAB-9B26-0DFB659CE81B}"/>
              </a:ext>
            </a:extLst>
          </p:cNvPr>
          <p:cNvSpPr>
            <a:spLocks noGrp="1"/>
          </p:cNvSpPr>
          <p:nvPr>
            <p:ph type="body" sz="quarter" idx="31" hasCustomPrompt="1"/>
          </p:nvPr>
        </p:nvSpPr>
        <p:spPr>
          <a:xfrm>
            <a:off x="8974479" y="4631485"/>
            <a:ext cx="2140608"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35" name="Text Placeholder 22">
            <a:extLst>
              <a:ext uri="{FF2B5EF4-FFF2-40B4-BE49-F238E27FC236}">
                <a16:creationId xmlns:a16="http://schemas.microsoft.com/office/drawing/2014/main" id="{78EA8657-8722-498B-89A6-3B8FC7AAA040}"/>
              </a:ext>
            </a:extLst>
          </p:cNvPr>
          <p:cNvSpPr>
            <a:spLocks noGrp="1"/>
          </p:cNvSpPr>
          <p:nvPr>
            <p:ph type="body" sz="quarter" idx="32" hasCustomPrompt="1"/>
          </p:nvPr>
        </p:nvSpPr>
        <p:spPr>
          <a:xfrm>
            <a:off x="712373" y="2368397"/>
            <a:ext cx="3944467"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Tree>
    <p:extLst>
      <p:ext uri="{BB962C8B-B14F-4D97-AF65-F5344CB8AC3E}">
        <p14:creationId xmlns:p14="http://schemas.microsoft.com/office/powerpoint/2010/main" val="3709604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Layout Alt">
    <p:spTree>
      <p:nvGrpSpPr>
        <p:cNvPr id="1" name=""/>
        <p:cNvGrpSpPr/>
        <p:nvPr/>
      </p:nvGrpSpPr>
      <p:grpSpPr>
        <a:xfrm>
          <a:off x="0" y="0"/>
          <a:ext cx="0" cy="0"/>
          <a:chOff x="0" y="0"/>
          <a:chExt cx="0" cy="0"/>
        </a:xfrm>
      </p:grpSpPr>
      <p:sp>
        <p:nvSpPr>
          <p:cNvPr id="12" name="Рисунок 11"/>
          <p:cNvSpPr>
            <a:spLocks noGrp="1"/>
          </p:cNvSpPr>
          <p:nvPr>
            <p:ph type="pic" sz="quarter" idx="10"/>
          </p:nvPr>
        </p:nvSpPr>
        <p:spPr>
          <a:xfrm>
            <a:off x="7784432" y="0"/>
            <a:ext cx="4407568" cy="6857999"/>
          </a:xfrm>
          <a:prstGeom prst="rect">
            <a:avLst/>
          </a:prstGeom>
        </p:spPr>
        <p:txBody>
          <a:bodyPr>
            <a:normAutofit/>
          </a:bodyPr>
          <a:lstStyle>
            <a:lvl1pPr>
              <a:defRPr sz="1200"/>
            </a:lvl1pPr>
          </a:lstStyle>
          <a:p>
            <a:r>
              <a:rPr lang="en-US"/>
              <a:t>Click icon to add picture</a:t>
            </a:r>
            <a:endParaRPr lang="ru-RU" dirty="0"/>
          </a:p>
        </p:txBody>
      </p:sp>
      <p:pic>
        <p:nvPicPr>
          <p:cNvPr id="10" name="Picture 9">
            <a:extLst>
              <a:ext uri="{FF2B5EF4-FFF2-40B4-BE49-F238E27FC236}">
                <a16:creationId xmlns:a16="http://schemas.microsoft.com/office/drawing/2014/main" id="{BD49A168-E690-4E94-BEE2-A795C4B06D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91519"/>
            <a:ext cx="829469" cy="103867"/>
          </a:xfrm>
          <a:prstGeom prst="rect">
            <a:avLst/>
          </a:prstGeom>
        </p:spPr>
      </p:pic>
      <p:sp>
        <p:nvSpPr>
          <p:cNvPr id="4" name="Прямоугольник 24">
            <a:extLst>
              <a:ext uri="{FF2B5EF4-FFF2-40B4-BE49-F238E27FC236}">
                <a16:creationId xmlns:a16="http://schemas.microsoft.com/office/drawing/2014/main" id="{6301B1D4-C4EA-402F-B28C-BE80EF998EFB}"/>
              </a:ext>
            </a:extLst>
          </p:cNvPr>
          <p:cNvSpPr/>
          <p:nvPr userDrawn="1"/>
        </p:nvSpPr>
        <p:spPr>
          <a:xfrm>
            <a:off x="7784432" y="0"/>
            <a:ext cx="4407568" cy="6858000"/>
          </a:xfrm>
          <a:prstGeom prst="rect">
            <a:avLst/>
          </a:prstGeom>
          <a:solidFill>
            <a:srgbClr val="222A3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 Placeholder 22">
            <a:extLst>
              <a:ext uri="{FF2B5EF4-FFF2-40B4-BE49-F238E27FC236}">
                <a16:creationId xmlns:a16="http://schemas.microsoft.com/office/drawing/2014/main" id="{E6193794-7E37-4D6A-B8D6-98366E19A1E7}"/>
              </a:ext>
            </a:extLst>
          </p:cNvPr>
          <p:cNvSpPr>
            <a:spLocks noGrp="1"/>
          </p:cNvSpPr>
          <p:nvPr>
            <p:ph type="body" sz="quarter" idx="18" hasCustomPrompt="1"/>
          </p:nvPr>
        </p:nvSpPr>
        <p:spPr>
          <a:xfrm>
            <a:off x="2477391" y="5185286"/>
            <a:ext cx="2349133" cy="676416"/>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a:t>
            </a:r>
          </a:p>
        </p:txBody>
      </p:sp>
      <p:sp>
        <p:nvSpPr>
          <p:cNvPr id="14" name="Text Placeholder 25">
            <a:extLst>
              <a:ext uri="{FF2B5EF4-FFF2-40B4-BE49-F238E27FC236}">
                <a16:creationId xmlns:a16="http://schemas.microsoft.com/office/drawing/2014/main" id="{BF358005-B021-4A66-B720-E03188CAC7D8}"/>
              </a:ext>
            </a:extLst>
          </p:cNvPr>
          <p:cNvSpPr>
            <a:spLocks noGrp="1"/>
          </p:cNvSpPr>
          <p:nvPr>
            <p:ph type="body" sz="quarter" idx="27" hasCustomPrompt="1"/>
          </p:nvPr>
        </p:nvSpPr>
        <p:spPr>
          <a:xfrm>
            <a:off x="2477392" y="4827862"/>
            <a:ext cx="2140608"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
        <p:nvSpPr>
          <p:cNvPr id="19" name="Text Placeholder 5">
            <a:extLst>
              <a:ext uri="{FF2B5EF4-FFF2-40B4-BE49-F238E27FC236}">
                <a16:creationId xmlns:a16="http://schemas.microsoft.com/office/drawing/2014/main" id="{73913A93-83E2-4F5D-BAF7-3FA02384E840}"/>
              </a:ext>
            </a:extLst>
          </p:cNvPr>
          <p:cNvSpPr>
            <a:spLocks noGrp="1"/>
          </p:cNvSpPr>
          <p:nvPr>
            <p:ph type="body" sz="quarter" idx="17" hasCustomPrompt="1"/>
          </p:nvPr>
        </p:nvSpPr>
        <p:spPr>
          <a:xfrm>
            <a:off x="8615105" y="1781252"/>
            <a:ext cx="2340570" cy="311313"/>
          </a:xfrm>
        </p:spPr>
        <p:txBody>
          <a:bodyPr lIns="0" tIns="0" rIns="0" bIns="0"/>
          <a:lstStyle>
            <a:lvl1pPr marL="0" indent="0" algn="l">
              <a:buNone/>
              <a:defRPr sz="1600">
                <a:solidFill>
                  <a:srgbClr val="C3D6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20" name="Title 1">
            <a:extLst>
              <a:ext uri="{FF2B5EF4-FFF2-40B4-BE49-F238E27FC236}">
                <a16:creationId xmlns:a16="http://schemas.microsoft.com/office/drawing/2014/main" id="{87FB2676-3255-453D-BC4F-754A2653DC6E}"/>
              </a:ext>
            </a:extLst>
          </p:cNvPr>
          <p:cNvSpPr>
            <a:spLocks noGrp="1"/>
          </p:cNvSpPr>
          <p:nvPr>
            <p:ph type="title" hasCustomPrompt="1"/>
          </p:nvPr>
        </p:nvSpPr>
        <p:spPr>
          <a:xfrm>
            <a:off x="8615105" y="2330942"/>
            <a:ext cx="2386806" cy="1644953"/>
          </a:xfrm>
          <a:prstGeom prst="rect">
            <a:avLst/>
          </a:prstGeom>
        </p:spPr>
        <p:txBody>
          <a:bodyPr lIns="0" tIns="0" rIns="0" bIns="0" anchor="t" anchorCtr="0">
            <a:noAutofit/>
          </a:bodyPr>
          <a:lstStyle>
            <a:lvl1pPr algn="l">
              <a:lnSpc>
                <a:spcPts val="4800"/>
              </a:lnSpc>
              <a:defRPr sz="4400" spc="-150" baseline="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1" name="Text Placeholder 22">
            <a:extLst>
              <a:ext uri="{FF2B5EF4-FFF2-40B4-BE49-F238E27FC236}">
                <a16:creationId xmlns:a16="http://schemas.microsoft.com/office/drawing/2014/main" id="{02C99D4D-B817-4446-BE32-53E6B84F8762}"/>
              </a:ext>
            </a:extLst>
          </p:cNvPr>
          <p:cNvSpPr>
            <a:spLocks noGrp="1"/>
          </p:cNvSpPr>
          <p:nvPr>
            <p:ph type="body" sz="quarter" idx="28" hasCustomPrompt="1"/>
          </p:nvPr>
        </p:nvSpPr>
        <p:spPr>
          <a:xfrm>
            <a:off x="8618446" y="4412109"/>
            <a:ext cx="2829324"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chemeClr val="bg1"/>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
        <p:nvSpPr>
          <p:cNvPr id="22" name="Text Placeholder 25">
            <a:extLst>
              <a:ext uri="{FF2B5EF4-FFF2-40B4-BE49-F238E27FC236}">
                <a16:creationId xmlns:a16="http://schemas.microsoft.com/office/drawing/2014/main" id="{B98E8EC7-517F-4593-899F-4B5F7AF00EB9}"/>
              </a:ext>
            </a:extLst>
          </p:cNvPr>
          <p:cNvSpPr>
            <a:spLocks noGrp="1"/>
          </p:cNvSpPr>
          <p:nvPr>
            <p:ph type="body" sz="quarter" idx="29" hasCustomPrompt="1"/>
          </p:nvPr>
        </p:nvSpPr>
        <p:spPr>
          <a:xfrm>
            <a:off x="8618446" y="4054686"/>
            <a:ext cx="2496357" cy="319171"/>
          </a:xfrm>
        </p:spPr>
        <p:txBody>
          <a:bodyPr lIns="0" tIns="0" rIns="0" bIns="0"/>
          <a:lstStyle>
            <a:lvl1pPr marL="0" indent="0" algn="l">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spTree>
    <p:extLst>
      <p:ext uri="{BB962C8B-B14F-4D97-AF65-F5344CB8AC3E}">
        <p14:creationId xmlns:p14="http://schemas.microsoft.com/office/powerpoint/2010/main" val="3297559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eam 2">
    <p:spTree>
      <p:nvGrpSpPr>
        <p:cNvPr id="1" name=""/>
        <p:cNvGrpSpPr/>
        <p:nvPr/>
      </p:nvGrpSpPr>
      <p:grpSpPr>
        <a:xfrm>
          <a:off x="0" y="0"/>
          <a:ext cx="0" cy="0"/>
          <a:chOff x="0" y="0"/>
          <a:chExt cx="0" cy="0"/>
        </a:xfrm>
      </p:grpSpPr>
      <p:sp>
        <p:nvSpPr>
          <p:cNvPr id="10" name="Рисунок 8"/>
          <p:cNvSpPr>
            <a:spLocks noGrp="1"/>
          </p:cNvSpPr>
          <p:nvPr>
            <p:ph type="pic" sz="quarter" idx="14"/>
          </p:nvPr>
        </p:nvSpPr>
        <p:spPr>
          <a:xfrm>
            <a:off x="1643361" y="2178706"/>
            <a:ext cx="2068204" cy="1979207"/>
          </a:xfrm>
          <a:prstGeom prst="rect">
            <a:avLst/>
          </a:prstGeom>
          <a:ln>
            <a:solidFill>
              <a:srgbClr val="BEC0C2"/>
            </a:solidFill>
          </a:ln>
        </p:spPr>
        <p:txBody>
          <a:bodyPr>
            <a:normAutofit/>
          </a:bodyPr>
          <a:lstStyle>
            <a:lvl1pPr>
              <a:defRPr sz="1200"/>
            </a:lvl1pPr>
          </a:lstStyle>
          <a:p>
            <a:r>
              <a:rPr lang="en-US"/>
              <a:t>Click icon to add picture</a:t>
            </a:r>
            <a:endParaRPr lang="ru-RU" dirty="0"/>
          </a:p>
        </p:txBody>
      </p:sp>
      <p:sp>
        <p:nvSpPr>
          <p:cNvPr id="19" name="Рисунок 8"/>
          <p:cNvSpPr>
            <a:spLocks noGrp="1"/>
          </p:cNvSpPr>
          <p:nvPr>
            <p:ph type="pic" sz="quarter" idx="15"/>
          </p:nvPr>
        </p:nvSpPr>
        <p:spPr>
          <a:xfrm>
            <a:off x="5061898" y="2178706"/>
            <a:ext cx="2068204" cy="1979207"/>
          </a:xfrm>
          <a:prstGeom prst="rect">
            <a:avLst/>
          </a:prstGeom>
          <a:ln>
            <a:solidFill>
              <a:srgbClr val="BEC0C2"/>
            </a:solidFill>
          </a:ln>
        </p:spPr>
        <p:txBody>
          <a:bodyPr>
            <a:normAutofit/>
          </a:bodyPr>
          <a:lstStyle>
            <a:lvl1pPr>
              <a:defRPr sz="1200"/>
            </a:lvl1pPr>
          </a:lstStyle>
          <a:p>
            <a:r>
              <a:rPr lang="en-US"/>
              <a:t>Click icon to add picture</a:t>
            </a:r>
            <a:endParaRPr lang="ru-RU" dirty="0"/>
          </a:p>
        </p:txBody>
      </p:sp>
      <p:sp>
        <p:nvSpPr>
          <p:cNvPr id="21" name="Рисунок 8"/>
          <p:cNvSpPr>
            <a:spLocks noGrp="1"/>
          </p:cNvSpPr>
          <p:nvPr>
            <p:ph type="pic" sz="quarter" idx="16"/>
          </p:nvPr>
        </p:nvSpPr>
        <p:spPr>
          <a:xfrm>
            <a:off x="8480434" y="2197756"/>
            <a:ext cx="2068204" cy="1979207"/>
          </a:xfrm>
          <a:prstGeom prst="rect">
            <a:avLst/>
          </a:prstGeom>
          <a:ln>
            <a:solidFill>
              <a:srgbClr val="BEC0C2"/>
            </a:solidFill>
          </a:ln>
        </p:spPr>
        <p:txBody>
          <a:bodyPr>
            <a:normAutofit/>
          </a:bodyPr>
          <a:lstStyle>
            <a:lvl1pPr>
              <a:defRPr sz="1200"/>
            </a:lvl1pPr>
          </a:lstStyle>
          <a:p>
            <a:r>
              <a:rPr lang="en-US"/>
              <a:t>Click icon to add picture</a:t>
            </a:r>
            <a:endParaRPr lang="ru-RU" dirty="0"/>
          </a:p>
        </p:txBody>
      </p:sp>
      <p:cxnSp>
        <p:nvCxnSpPr>
          <p:cNvPr id="12" name="Straight Connector 11">
            <a:extLst>
              <a:ext uri="{FF2B5EF4-FFF2-40B4-BE49-F238E27FC236}">
                <a16:creationId xmlns:a16="http://schemas.microsoft.com/office/drawing/2014/main" id="{7FD41419-066B-4E72-B4D9-53604CF39583}"/>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F9CAFC4-CE3E-43E0-AA4D-FC0A7194214E}"/>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897AE9DD-5F0E-4E47-AC84-9A292EAE66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
        <p:nvSpPr>
          <p:cNvPr id="16" name="Text Placeholder 5">
            <a:extLst>
              <a:ext uri="{FF2B5EF4-FFF2-40B4-BE49-F238E27FC236}">
                <a16:creationId xmlns:a16="http://schemas.microsoft.com/office/drawing/2014/main" id="{E081D97B-8B81-4085-BF00-96A5D5BB88EA}"/>
              </a:ext>
            </a:extLst>
          </p:cNvPr>
          <p:cNvSpPr>
            <a:spLocks noGrp="1"/>
          </p:cNvSpPr>
          <p:nvPr>
            <p:ph type="body" sz="quarter" idx="17" hasCustomPrompt="1"/>
          </p:nvPr>
        </p:nvSpPr>
        <p:spPr>
          <a:xfrm>
            <a:off x="3971260" y="869785"/>
            <a:ext cx="4114800" cy="311313"/>
          </a:xfrm>
        </p:spPr>
        <p:txBody>
          <a:bodyPr/>
          <a:lstStyle>
            <a:lvl1pPr marL="0" indent="0" algn="ctr">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7" name="Title 1">
            <a:extLst>
              <a:ext uri="{FF2B5EF4-FFF2-40B4-BE49-F238E27FC236}">
                <a16:creationId xmlns:a16="http://schemas.microsoft.com/office/drawing/2014/main" id="{6F825C8D-9424-470A-8D25-C504A4BF3627}"/>
              </a:ext>
            </a:extLst>
          </p:cNvPr>
          <p:cNvSpPr>
            <a:spLocks noGrp="1"/>
          </p:cNvSpPr>
          <p:nvPr>
            <p:ph type="title" hasCustomPrompt="1"/>
          </p:nvPr>
        </p:nvSpPr>
        <p:spPr>
          <a:xfrm>
            <a:off x="1914975" y="1189619"/>
            <a:ext cx="8227371" cy="628660"/>
          </a:xfrm>
          <a:prstGeom prst="rect">
            <a:avLst/>
          </a:prstGeom>
        </p:spPr>
        <p:txBody>
          <a:bodyPr lIns="0" tIns="0" rIns="0" bIns="0" anchor="t" anchorCtr="0">
            <a:noAutofit/>
          </a:bodyPr>
          <a:lstStyle>
            <a:lvl1pPr algn="ctr">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20" name="Text Placeholder 25">
            <a:extLst>
              <a:ext uri="{FF2B5EF4-FFF2-40B4-BE49-F238E27FC236}">
                <a16:creationId xmlns:a16="http://schemas.microsoft.com/office/drawing/2014/main" id="{C9DA736E-027A-410C-8D6D-B26E74D8F570}"/>
              </a:ext>
            </a:extLst>
          </p:cNvPr>
          <p:cNvSpPr>
            <a:spLocks noGrp="1"/>
          </p:cNvSpPr>
          <p:nvPr>
            <p:ph type="body" sz="quarter" idx="27" hasCustomPrompt="1"/>
          </p:nvPr>
        </p:nvSpPr>
        <p:spPr>
          <a:xfrm>
            <a:off x="1643361" y="4869964"/>
            <a:ext cx="2496357"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Surname</a:t>
            </a:r>
            <a:endParaRPr lang="en-GB" dirty="0"/>
          </a:p>
        </p:txBody>
      </p:sp>
      <p:sp>
        <p:nvSpPr>
          <p:cNvPr id="22" name="Text Placeholder 25">
            <a:extLst>
              <a:ext uri="{FF2B5EF4-FFF2-40B4-BE49-F238E27FC236}">
                <a16:creationId xmlns:a16="http://schemas.microsoft.com/office/drawing/2014/main" id="{C90841C4-8063-4FD7-AC80-184470F054CD}"/>
              </a:ext>
            </a:extLst>
          </p:cNvPr>
          <p:cNvSpPr>
            <a:spLocks noGrp="1"/>
          </p:cNvSpPr>
          <p:nvPr>
            <p:ph type="body" sz="quarter" idx="28" hasCustomPrompt="1"/>
          </p:nvPr>
        </p:nvSpPr>
        <p:spPr>
          <a:xfrm>
            <a:off x="1643361" y="5189135"/>
            <a:ext cx="2496357" cy="902456"/>
          </a:xfrm>
        </p:spPr>
        <p:txBody>
          <a:bodyPr lIns="0" tIns="0" rIns="0" bIns="0"/>
          <a:lstStyle>
            <a:lvl1pPr marL="0" indent="0" algn="l">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23" name="Text Placeholder 27">
            <a:extLst>
              <a:ext uri="{FF2B5EF4-FFF2-40B4-BE49-F238E27FC236}">
                <a16:creationId xmlns:a16="http://schemas.microsoft.com/office/drawing/2014/main" id="{46BB56EC-243B-4CAA-ABA8-08A90A0526BE}"/>
              </a:ext>
            </a:extLst>
          </p:cNvPr>
          <p:cNvSpPr>
            <a:spLocks noGrp="1"/>
          </p:cNvSpPr>
          <p:nvPr>
            <p:ph type="body" sz="quarter" idx="29" hasCustomPrompt="1"/>
          </p:nvPr>
        </p:nvSpPr>
        <p:spPr>
          <a:xfrm>
            <a:off x="1643361" y="4457597"/>
            <a:ext cx="2496357" cy="412367"/>
          </a:xfrm>
        </p:spPr>
        <p:txBody>
          <a:bodyPr lIns="0" tIns="0" rIns="0" bIns="0"/>
          <a:lstStyle>
            <a:lvl1pPr marL="0" indent="0" algn="l">
              <a:buNone/>
              <a:defRPr sz="140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Title</a:t>
            </a:r>
            <a:endParaRPr lang="en-GB" dirty="0"/>
          </a:p>
        </p:txBody>
      </p:sp>
      <p:sp>
        <p:nvSpPr>
          <p:cNvPr id="24" name="Text Placeholder 25">
            <a:extLst>
              <a:ext uri="{FF2B5EF4-FFF2-40B4-BE49-F238E27FC236}">
                <a16:creationId xmlns:a16="http://schemas.microsoft.com/office/drawing/2014/main" id="{E35B1D55-E8A4-45B3-A1C7-3770BA963826}"/>
              </a:ext>
            </a:extLst>
          </p:cNvPr>
          <p:cNvSpPr>
            <a:spLocks noGrp="1"/>
          </p:cNvSpPr>
          <p:nvPr>
            <p:ph type="body" sz="quarter" idx="30" hasCustomPrompt="1"/>
          </p:nvPr>
        </p:nvSpPr>
        <p:spPr>
          <a:xfrm>
            <a:off x="5061898" y="4869964"/>
            <a:ext cx="2496357"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Surname</a:t>
            </a:r>
            <a:endParaRPr lang="en-GB" dirty="0"/>
          </a:p>
        </p:txBody>
      </p:sp>
      <p:sp>
        <p:nvSpPr>
          <p:cNvPr id="25" name="Text Placeholder 25">
            <a:extLst>
              <a:ext uri="{FF2B5EF4-FFF2-40B4-BE49-F238E27FC236}">
                <a16:creationId xmlns:a16="http://schemas.microsoft.com/office/drawing/2014/main" id="{A6DE299F-B486-4668-AA77-011B46FDD9DA}"/>
              </a:ext>
            </a:extLst>
          </p:cNvPr>
          <p:cNvSpPr>
            <a:spLocks noGrp="1"/>
          </p:cNvSpPr>
          <p:nvPr>
            <p:ph type="body" sz="quarter" idx="31" hasCustomPrompt="1"/>
          </p:nvPr>
        </p:nvSpPr>
        <p:spPr>
          <a:xfrm>
            <a:off x="5061898" y="5189135"/>
            <a:ext cx="2496357" cy="902456"/>
          </a:xfrm>
        </p:spPr>
        <p:txBody>
          <a:bodyPr lIns="0" tIns="0" rIns="0" bIns="0"/>
          <a:lstStyle>
            <a:lvl1pPr marL="0" indent="0" algn="l">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26" name="Text Placeholder 27">
            <a:extLst>
              <a:ext uri="{FF2B5EF4-FFF2-40B4-BE49-F238E27FC236}">
                <a16:creationId xmlns:a16="http://schemas.microsoft.com/office/drawing/2014/main" id="{859D5C2F-DFEA-43D4-BED6-84BD6DD89E3D}"/>
              </a:ext>
            </a:extLst>
          </p:cNvPr>
          <p:cNvSpPr>
            <a:spLocks noGrp="1"/>
          </p:cNvSpPr>
          <p:nvPr>
            <p:ph type="body" sz="quarter" idx="32" hasCustomPrompt="1"/>
          </p:nvPr>
        </p:nvSpPr>
        <p:spPr>
          <a:xfrm>
            <a:off x="5061898" y="4457597"/>
            <a:ext cx="2496357" cy="412367"/>
          </a:xfrm>
        </p:spPr>
        <p:txBody>
          <a:bodyPr lIns="0" tIns="0" rIns="0" bIns="0"/>
          <a:lstStyle>
            <a:lvl1pPr marL="0" indent="0" algn="l">
              <a:buNone/>
              <a:defRPr sz="140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Title</a:t>
            </a:r>
            <a:endParaRPr lang="en-GB" dirty="0"/>
          </a:p>
        </p:txBody>
      </p:sp>
      <p:sp>
        <p:nvSpPr>
          <p:cNvPr id="27" name="Text Placeholder 25">
            <a:extLst>
              <a:ext uri="{FF2B5EF4-FFF2-40B4-BE49-F238E27FC236}">
                <a16:creationId xmlns:a16="http://schemas.microsoft.com/office/drawing/2014/main" id="{54DE3FBF-594D-40A1-AE44-82B1625ACAC0}"/>
              </a:ext>
            </a:extLst>
          </p:cNvPr>
          <p:cNvSpPr>
            <a:spLocks noGrp="1"/>
          </p:cNvSpPr>
          <p:nvPr>
            <p:ph type="body" sz="quarter" idx="33" hasCustomPrompt="1"/>
          </p:nvPr>
        </p:nvSpPr>
        <p:spPr>
          <a:xfrm>
            <a:off x="8480434" y="4869964"/>
            <a:ext cx="2496357"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Surname</a:t>
            </a:r>
            <a:endParaRPr lang="en-GB" dirty="0"/>
          </a:p>
        </p:txBody>
      </p:sp>
      <p:sp>
        <p:nvSpPr>
          <p:cNvPr id="28" name="Text Placeholder 25">
            <a:extLst>
              <a:ext uri="{FF2B5EF4-FFF2-40B4-BE49-F238E27FC236}">
                <a16:creationId xmlns:a16="http://schemas.microsoft.com/office/drawing/2014/main" id="{60D57664-7091-4588-A4D8-56C7B64D7BA1}"/>
              </a:ext>
            </a:extLst>
          </p:cNvPr>
          <p:cNvSpPr>
            <a:spLocks noGrp="1"/>
          </p:cNvSpPr>
          <p:nvPr>
            <p:ph type="body" sz="quarter" idx="34" hasCustomPrompt="1"/>
          </p:nvPr>
        </p:nvSpPr>
        <p:spPr>
          <a:xfrm>
            <a:off x="8480434" y="5189135"/>
            <a:ext cx="2496357" cy="902456"/>
          </a:xfrm>
        </p:spPr>
        <p:txBody>
          <a:bodyPr lIns="0" tIns="0" rIns="0" bIns="0"/>
          <a:lstStyle>
            <a:lvl1pPr marL="0" indent="0" algn="l">
              <a:lnSpc>
                <a:spcPts val="1800"/>
              </a:lnSpc>
              <a:buNone/>
              <a:defRPr sz="1100">
                <a:solidFill>
                  <a:srgbClr val="5F6062"/>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Ut et pulvinar </a:t>
            </a:r>
            <a:r>
              <a:rPr lang="en-US" dirty="0" err="1"/>
              <a:t>odio</a:t>
            </a:r>
            <a:r>
              <a:rPr lang="en-US" dirty="0"/>
              <a:t>. Nam </a:t>
            </a:r>
            <a:r>
              <a:rPr lang="en-US" dirty="0" err="1"/>
              <a:t>condimentum</a:t>
            </a:r>
            <a:r>
              <a:rPr lang="en-US" dirty="0"/>
              <a:t> </a:t>
            </a:r>
            <a:r>
              <a:rPr lang="en-US" dirty="0" err="1"/>
              <a:t>nisl</a:t>
            </a:r>
            <a:r>
              <a:rPr lang="en-US" dirty="0"/>
              <a:t> at ante </a:t>
            </a:r>
            <a:r>
              <a:rPr lang="en-US" dirty="0" err="1"/>
              <a:t>euismod</a:t>
            </a:r>
            <a:r>
              <a:rPr lang="en-US" dirty="0"/>
              <a:t> else. </a:t>
            </a:r>
            <a:r>
              <a:rPr lang="en-US" dirty="0" err="1"/>
              <a:t>Nulla</a:t>
            </a:r>
            <a:r>
              <a:rPr lang="en-US" dirty="0"/>
              <a:t> </a:t>
            </a:r>
            <a:r>
              <a:rPr lang="en-US" dirty="0" err="1"/>
              <a:t>facilisi</a:t>
            </a:r>
            <a:r>
              <a:rPr lang="en-US" dirty="0"/>
              <a:t>. Vestibulum tempus </a:t>
            </a:r>
          </a:p>
        </p:txBody>
      </p:sp>
      <p:sp>
        <p:nvSpPr>
          <p:cNvPr id="29" name="Text Placeholder 27">
            <a:extLst>
              <a:ext uri="{FF2B5EF4-FFF2-40B4-BE49-F238E27FC236}">
                <a16:creationId xmlns:a16="http://schemas.microsoft.com/office/drawing/2014/main" id="{678FAF94-21E9-44CB-BA19-1BA31C1F164B}"/>
              </a:ext>
            </a:extLst>
          </p:cNvPr>
          <p:cNvSpPr>
            <a:spLocks noGrp="1"/>
          </p:cNvSpPr>
          <p:nvPr>
            <p:ph type="body" sz="quarter" idx="35" hasCustomPrompt="1"/>
          </p:nvPr>
        </p:nvSpPr>
        <p:spPr>
          <a:xfrm>
            <a:off x="8480434" y="4457597"/>
            <a:ext cx="2496357" cy="412367"/>
          </a:xfrm>
        </p:spPr>
        <p:txBody>
          <a:bodyPr lIns="0" tIns="0" rIns="0" bIns="0"/>
          <a:lstStyle>
            <a:lvl1pPr marL="0" indent="0" algn="l">
              <a:buNone/>
              <a:defRPr sz="140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sz="1600">
                <a:solidFill>
                  <a:srgbClr val="BEC0C2"/>
                </a:solidFill>
              </a:defRPr>
            </a:lvl2pPr>
            <a:lvl3pPr marL="914400" indent="0">
              <a:buNone/>
              <a:defRPr sz="1400">
                <a:solidFill>
                  <a:srgbClr val="BEC0C2"/>
                </a:solidFill>
              </a:defRPr>
            </a:lvl3pPr>
            <a:lvl4pPr marL="1371600" indent="0">
              <a:buNone/>
              <a:defRPr sz="1200">
                <a:solidFill>
                  <a:srgbClr val="BEC0C2"/>
                </a:solidFill>
              </a:defRPr>
            </a:lvl4pPr>
            <a:lvl5pPr marL="1828800" indent="0">
              <a:buNone/>
              <a:defRPr sz="1200">
                <a:solidFill>
                  <a:srgbClr val="BEC0C2"/>
                </a:solidFill>
              </a:defRPr>
            </a:lvl5pPr>
          </a:lstStyle>
          <a:p>
            <a:pPr lvl="0"/>
            <a:r>
              <a:rPr lang="en-US" dirty="0"/>
              <a:t>Title</a:t>
            </a:r>
            <a:endParaRPr lang="en-GB" dirty="0"/>
          </a:p>
        </p:txBody>
      </p:sp>
    </p:spTree>
    <p:extLst>
      <p:ext uri="{BB962C8B-B14F-4D97-AF65-F5344CB8AC3E}">
        <p14:creationId xmlns:p14="http://schemas.microsoft.com/office/powerpoint/2010/main" val="275682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watch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7C6FB-3A41-40D4-8291-C977D0F3E2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3356" y="1211831"/>
            <a:ext cx="8845288" cy="4653793"/>
          </a:xfrm>
          <a:prstGeom prst="rect">
            <a:avLst/>
          </a:prstGeom>
        </p:spPr>
      </p:pic>
    </p:spTree>
    <p:extLst>
      <p:ext uri="{BB962C8B-B14F-4D97-AF65-F5344CB8AC3E}">
        <p14:creationId xmlns:p14="http://schemas.microsoft.com/office/powerpoint/2010/main" val="318840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Text - Right aligned">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742493E7-3E46-462F-86F4-213280798A29}"/>
              </a:ext>
            </a:extLst>
          </p:cNvPr>
          <p:cNvSpPr>
            <a:spLocks noGrp="1"/>
          </p:cNvSpPr>
          <p:nvPr>
            <p:ph type="body" sz="quarter" idx="17" hasCustomPrompt="1"/>
          </p:nvPr>
        </p:nvSpPr>
        <p:spPr>
          <a:xfrm>
            <a:off x="8120153" y="1406122"/>
            <a:ext cx="2340570" cy="311313"/>
          </a:xfrm>
        </p:spPr>
        <p:txBody>
          <a:bodyPr lIns="0" tIns="0" rIns="0" bIns="0"/>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0" name="Title 1">
            <a:extLst>
              <a:ext uri="{FF2B5EF4-FFF2-40B4-BE49-F238E27FC236}">
                <a16:creationId xmlns:a16="http://schemas.microsoft.com/office/drawing/2014/main" id="{ADFBECAB-C2B5-4234-A5CD-287FA7284429}"/>
              </a:ext>
            </a:extLst>
          </p:cNvPr>
          <p:cNvSpPr>
            <a:spLocks noGrp="1"/>
          </p:cNvSpPr>
          <p:nvPr>
            <p:ph type="title" hasCustomPrompt="1"/>
          </p:nvPr>
        </p:nvSpPr>
        <p:spPr>
          <a:xfrm>
            <a:off x="8120153" y="1955812"/>
            <a:ext cx="2386806" cy="1644953"/>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11" name="Text Placeholder 22">
            <a:extLst>
              <a:ext uri="{FF2B5EF4-FFF2-40B4-BE49-F238E27FC236}">
                <a16:creationId xmlns:a16="http://schemas.microsoft.com/office/drawing/2014/main" id="{5A25F345-42A3-4C3D-B0A6-2E66D62127D3}"/>
              </a:ext>
            </a:extLst>
          </p:cNvPr>
          <p:cNvSpPr>
            <a:spLocks noGrp="1"/>
          </p:cNvSpPr>
          <p:nvPr>
            <p:ph type="body" sz="quarter" idx="18" hasCustomPrompt="1"/>
          </p:nvPr>
        </p:nvSpPr>
        <p:spPr>
          <a:xfrm>
            <a:off x="8123494" y="4036979"/>
            <a:ext cx="2829324"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
        <p:nvSpPr>
          <p:cNvPr id="12" name="Text Placeholder 25">
            <a:extLst>
              <a:ext uri="{FF2B5EF4-FFF2-40B4-BE49-F238E27FC236}">
                <a16:creationId xmlns:a16="http://schemas.microsoft.com/office/drawing/2014/main" id="{2E6B9346-9F09-4FF8-A305-1DBEA79A8F87}"/>
              </a:ext>
            </a:extLst>
          </p:cNvPr>
          <p:cNvSpPr>
            <a:spLocks noGrp="1"/>
          </p:cNvSpPr>
          <p:nvPr>
            <p:ph type="body" sz="quarter" idx="27" hasCustomPrompt="1"/>
          </p:nvPr>
        </p:nvSpPr>
        <p:spPr>
          <a:xfrm>
            <a:off x="8123494" y="3679556"/>
            <a:ext cx="2496357"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cxnSp>
        <p:nvCxnSpPr>
          <p:cNvPr id="6" name="Straight Connector 5">
            <a:extLst>
              <a:ext uri="{FF2B5EF4-FFF2-40B4-BE49-F238E27FC236}">
                <a16:creationId xmlns:a16="http://schemas.microsoft.com/office/drawing/2014/main" id="{97227A37-BD2B-4041-B563-8F110F5A6528}"/>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012F7D3-4032-41B2-9FE5-27E98D9C19BD}"/>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3308EB78-0804-4AA5-965D-B53B3D51F6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Tree>
    <p:extLst>
      <p:ext uri="{BB962C8B-B14F-4D97-AF65-F5344CB8AC3E}">
        <p14:creationId xmlns:p14="http://schemas.microsoft.com/office/powerpoint/2010/main" val="29867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Text - Left aligned">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742493E7-3E46-462F-86F4-213280798A29}"/>
              </a:ext>
            </a:extLst>
          </p:cNvPr>
          <p:cNvSpPr>
            <a:spLocks noGrp="1"/>
          </p:cNvSpPr>
          <p:nvPr>
            <p:ph type="body" sz="quarter" idx="17" hasCustomPrompt="1"/>
          </p:nvPr>
        </p:nvSpPr>
        <p:spPr>
          <a:xfrm>
            <a:off x="955783" y="1406122"/>
            <a:ext cx="2340570" cy="311313"/>
          </a:xfrm>
        </p:spPr>
        <p:txBody>
          <a:bodyPr lIns="0" tIns="0" rIns="0" bIns="0"/>
          <a:lstStyle>
            <a:lvl1pPr marL="0" indent="0" algn="l">
              <a:buNone/>
              <a:defRPr sz="1600">
                <a:solidFill>
                  <a:srgbClr val="B5BE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0" name="Title 1">
            <a:extLst>
              <a:ext uri="{FF2B5EF4-FFF2-40B4-BE49-F238E27FC236}">
                <a16:creationId xmlns:a16="http://schemas.microsoft.com/office/drawing/2014/main" id="{ADFBECAB-C2B5-4234-A5CD-287FA7284429}"/>
              </a:ext>
            </a:extLst>
          </p:cNvPr>
          <p:cNvSpPr>
            <a:spLocks noGrp="1"/>
          </p:cNvSpPr>
          <p:nvPr>
            <p:ph type="title" hasCustomPrompt="1"/>
          </p:nvPr>
        </p:nvSpPr>
        <p:spPr>
          <a:xfrm>
            <a:off x="955783" y="1955812"/>
            <a:ext cx="2386806" cy="1644953"/>
          </a:xfrm>
          <a:prstGeom prst="rect">
            <a:avLst/>
          </a:prstGeom>
        </p:spPr>
        <p:txBody>
          <a:bodyPr lIns="0" tIns="0" rIns="0" bIns="0" anchor="t" anchorCtr="0">
            <a:noAutofit/>
          </a:bodyPr>
          <a:lstStyle>
            <a:lvl1pPr algn="l">
              <a:lnSpc>
                <a:spcPts val="4800"/>
              </a:lnSpc>
              <a:defRPr sz="4400" spc="-15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11" name="Text Placeholder 22">
            <a:extLst>
              <a:ext uri="{FF2B5EF4-FFF2-40B4-BE49-F238E27FC236}">
                <a16:creationId xmlns:a16="http://schemas.microsoft.com/office/drawing/2014/main" id="{5A25F345-42A3-4C3D-B0A6-2E66D62127D3}"/>
              </a:ext>
            </a:extLst>
          </p:cNvPr>
          <p:cNvSpPr>
            <a:spLocks noGrp="1"/>
          </p:cNvSpPr>
          <p:nvPr>
            <p:ph type="body" sz="quarter" idx="18" hasCustomPrompt="1"/>
          </p:nvPr>
        </p:nvSpPr>
        <p:spPr>
          <a:xfrm>
            <a:off x="959124" y="4036979"/>
            <a:ext cx="2829324"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rgbClr val="BEC0C2"/>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
        <p:nvSpPr>
          <p:cNvPr id="12" name="Text Placeholder 25">
            <a:extLst>
              <a:ext uri="{FF2B5EF4-FFF2-40B4-BE49-F238E27FC236}">
                <a16:creationId xmlns:a16="http://schemas.microsoft.com/office/drawing/2014/main" id="{2E6B9346-9F09-4FF8-A305-1DBEA79A8F87}"/>
              </a:ext>
            </a:extLst>
          </p:cNvPr>
          <p:cNvSpPr>
            <a:spLocks noGrp="1"/>
          </p:cNvSpPr>
          <p:nvPr>
            <p:ph type="body" sz="quarter" idx="27" hasCustomPrompt="1"/>
          </p:nvPr>
        </p:nvSpPr>
        <p:spPr>
          <a:xfrm>
            <a:off x="959124" y="3679556"/>
            <a:ext cx="2496357" cy="319171"/>
          </a:xfrm>
        </p:spPr>
        <p:txBody>
          <a:bodyPr lIns="0" tIns="0" rIns="0" bIns="0"/>
          <a:lstStyle>
            <a:lvl1pPr marL="0" indent="0" algn="l">
              <a:buNone/>
              <a:defRPr sz="1200">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cxnSp>
        <p:nvCxnSpPr>
          <p:cNvPr id="6" name="Straight Connector 5">
            <a:extLst>
              <a:ext uri="{FF2B5EF4-FFF2-40B4-BE49-F238E27FC236}">
                <a16:creationId xmlns:a16="http://schemas.microsoft.com/office/drawing/2014/main" id="{237398C7-0005-4C11-94C3-7CE5AEF7B5E0}"/>
              </a:ext>
            </a:extLst>
          </p:cNvPr>
          <p:cNvCxnSpPr/>
          <p:nvPr userDrawn="1"/>
        </p:nvCxnSpPr>
        <p:spPr>
          <a:xfrm>
            <a:off x="585787" y="6391275"/>
            <a:ext cx="11039475"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0737C6C-0DD9-4B35-AA16-7933512D60AF}"/>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2">
                  <a:lumMod val="25000"/>
                </a:schemeClr>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CB8BB09B-8E1E-41D3-9936-C9C85EB1C6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994" y="6477001"/>
            <a:ext cx="829469" cy="118386"/>
          </a:xfrm>
          <a:prstGeom prst="rect">
            <a:avLst/>
          </a:prstGeom>
        </p:spPr>
      </p:pic>
    </p:spTree>
    <p:extLst>
      <p:ext uri="{BB962C8B-B14F-4D97-AF65-F5344CB8AC3E}">
        <p14:creationId xmlns:p14="http://schemas.microsoft.com/office/powerpoint/2010/main" val="1036019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mple Text Dark - Right aligned">
    <p:bg>
      <p:bgPr>
        <a:solidFill>
          <a:srgbClr val="222A35"/>
        </a:solidFill>
        <a:effectLst/>
      </p:bgPr>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742493E7-3E46-462F-86F4-213280798A29}"/>
              </a:ext>
            </a:extLst>
          </p:cNvPr>
          <p:cNvSpPr>
            <a:spLocks noGrp="1"/>
          </p:cNvSpPr>
          <p:nvPr>
            <p:ph type="body" sz="quarter" idx="17" hasCustomPrompt="1"/>
          </p:nvPr>
        </p:nvSpPr>
        <p:spPr>
          <a:xfrm>
            <a:off x="8120153" y="1406122"/>
            <a:ext cx="2340570" cy="311313"/>
          </a:xfrm>
        </p:spPr>
        <p:txBody>
          <a:bodyPr lIns="0" tIns="0" rIns="0" bIns="0"/>
          <a:lstStyle>
            <a:lvl1pPr marL="0" indent="0" algn="l">
              <a:buNone/>
              <a:defRPr sz="1600">
                <a:solidFill>
                  <a:srgbClr val="C3D6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 Section</a:t>
            </a:r>
            <a:endParaRPr lang="en-GB" dirty="0"/>
          </a:p>
        </p:txBody>
      </p:sp>
      <p:sp>
        <p:nvSpPr>
          <p:cNvPr id="10" name="Title 1">
            <a:extLst>
              <a:ext uri="{FF2B5EF4-FFF2-40B4-BE49-F238E27FC236}">
                <a16:creationId xmlns:a16="http://schemas.microsoft.com/office/drawing/2014/main" id="{ADFBECAB-C2B5-4234-A5CD-287FA7284429}"/>
              </a:ext>
            </a:extLst>
          </p:cNvPr>
          <p:cNvSpPr>
            <a:spLocks noGrp="1"/>
          </p:cNvSpPr>
          <p:nvPr>
            <p:ph type="title" hasCustomPrompt="1"/>
          </p:nvPr>
        </p:nvSpPr>
        <p:spPr>
          <a:xfrm>
            <a:off x="8120153" y="1955812"/>
            <a:ext cx="2386806" cy="1644953"/>
          </a:xfrm>
          <a:prstGeom prst="rect">
            <a:avLst/>
          </a:prstGeom>
        </p:spPr>
        <p:txBody>
          <a:bodyPr lIns="0" tIns="0" rIns="0" bIns="0" anchor="t" anchorCtr="0">
            <a:noAutofit/>
          </a:bodyPr>
          <a:lstStyle>
            <a:lvl1pPr algn="l">
              <a:lnSpc>
                <a:spcPts val="4800"/>
              </a:lnSpc>
              <a:defRPr sz="4400" spc="-150" baseline="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Title to go here</a:t>
            </a:r>
            <a:endParaRPr lang="en-GB" dirty="0"/>
          </a:p>
        </p:txBody>
      </p:sp>
      <p:sp>
        <p:nvSpPr>
          <p:cNvPr id="11" name="Text Placeholder 22">
            <a:extLst>
              <a:ext uri="{FF2B5EF4-FFF2-40B4-BE49-F238E27FC236}">
                <a16:creationId xmlns:a16="http://schemas.microsoft.com/office/drawing/2014/main" id="{5A25F345-42A3-4C3D-B0A6-2E66D62127D3}"/>
              </a:ext>
            </a:extLst>
          </p:cNvPr>
          <p:cNvSpPr>
            <a:spLocks noGrp="1"/>
          </p:cNvSpPr>
          <p:nvPr>
            <p:ph type="body" sz="quarter" idx="18" hasCustomPrompt="1"/>
          </p:nvPr>
        </p:nvSpPr>
        <p:spPr>
          <a:xfrm>
            <a:off x="8123494" y="4036979"/>
            <a:ext cx="2829324" cy="1644937"/>
          </a:xfrm>
        </p:spPr>
        <p:txBody>
          <a:bodyPr lIns="0" tIns="0" rIns="0" bIns="0"/>
          <a:lstStyle>
            <a:lvl1pPr marL="0" marR="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sz="1100">
                <a:solidFill>
                  <a:schemeClr val="bg1"/>
                </a:solidFill>
              </a:defRPr>
            </a:lvl1pPr>
          </a:lstStyle>
          <a:p>
            <a:pPr lvl="0"/>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marL="0" marR="0" lvl="0" indent="0" algn="l" defTabSz="914400" rtl="0" eaLnBrk="1" fontAlgn="base" latinLnBrk="0" hangingPunct="1">
              <a:lnSpc>
                <a:spcPts val="1800"/>
              </a:lnSpc>
              <a:spcBef>
                <a:spcPts val="1200"/>
              </a:spcBef>
              <a:spcAft>
                <a:spcPct val="0"/>
              </a:spcAft>
              <a:buClrTx/>
              <a:buSzTx/>
              <a:buFont typeface="Arial" panose="020B0604020202020204" pitchFamily="34" charset="0"/>
              <a:buNone/>
              <a:tabLst/>
              <a:defRPr/>
            </a:pPr>
            <a:r>
              <a:rPr lang="en-US" dirty="0" err="1"/>
              <a:t>Etiam</a:t>
            </a:r>
            <a:r>
              <a:rPr lang="en-US" dirty="0"/>
              <a:t> vitae dui </a:t>
            </a:r>
            <a:r>
              <a:rPr lang="en-US" dirty="0" err="1"/>
              <a:t>congue</a:t>
            </a:r>
            <a:r>
              <a:rPr lang="en-US" dirty="0"/>
              <a:t>, semper </a:t>
            </a:r>
            <a:r>
              <a:rPr lang="en-US" dirty="0" err="1"/>
              <a:t>quam</a:t>
            </a:r>
            <a:r>
              <a:rPr lang="en-US" dirty="0"/>
              <a:t> vitae, </a:t>
            </a:r>
            <a:r>
              <a:rPr lang="en-US" dirty="0" err="1"/>
              <a:t>luctus</a:t>
            </a:r>
            <a:r>
              <a:rPr lang="en-US" dirty="0"/>
              <a:t> ligula. Sed </a:t>
            </a:r>
            <a:r>
              <a:rPr lang="en-US" dirty="0" err="1"/>
              <a:t>posuere</a:t>
            </a:r>
            <a:r>
              <a:rPr lang="en-US" dirty="0"/>
              <a:t> </a:t>
            </a:r>
            <a:r>
              <a:rPr lang="en-US" dirty="0" err="1"/>
              <a:t>nunc</a:t>
            </a:r>
            <a:r>
              <a:rPr lang="en-US" dirty="0"/>
              <a:t> in </a:t>
            </a:r>
            <a:r>
              <a:rPr lang="en-US" dirty="0" err="1"/>
              <a:t>leo</a:t>
            </a:r>
            <a:r>
              <a:rPr lang="en-US" dirty="0"/>
              <a:t> </a:t>
            </a:r>
            <a:r>
              <a:rPr lang="en-US" dirty="0" err="1"/>
              <a:t>commod</a:t>
            </a:r>
            <a:r>
              <a:rPr lang="en-US" dirty="0"/>
              <a:t> else cuprum less. </a:t>
            </a:r>
          </a:p>
          <a:p>
            <a:pPr lvl="0"/>
            <a:endParaRPr lang="en-US" dirty="0"/>
          </a:p>
        </p:txBody>
      </p:sp>
      <p:sp>
        <p:nvSpPr>
          <p:cNvPr id="12" name="Text Placeholder 25">
            <a:extLst>
              <a:ext uri="{FF2B5EF4-FFF2-40B4-BE49-F238E27FC236}">
                <a16:creationId xmlns:a16="http://schemas.microsoft.com/office/drawing/2014/main" id="{2E6B9346-9F09-4FF8-A305-1DBEA79A8F87}"/>
              </a:ext>
            </a:extLst>
          </p:cNvPr>
          <p:cNvSpPr>
            <a:spLocks noGrp="1"/>
          </p:cNvSpPr>
          <p:nvPr>
            <p:ph type="body" sz="quarter" idx="27" hasCustomPrompt="1"/>
          </p:nvPr>
        </p:nvSpPr>
        <p:spPr>
          <a:xfrm>
            <a:off x="8123494" y="3679556"/>
            <a:ext cx="2496357" cy="319171"/>
          </a:xfrm>
        </p:spPr>
        <p:txBody>
          <a:bodyPr lIns="0" tIns="0" rIns="0" bIns="0"/>
          <a:lstStyle>
            <a:lvl1pPr marL="0" indent="0" algn="l">
              <a:buNone/>
              <a:defRPr sz="120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GB" dirty="0"/>
          </a:p>
        </p:txBody>
      </p:sp>
      <p:cxnSp>
        <p:nvCxnSpPr>
          <p:cNvPr id="6" name="Straight Connector 5">
            <a:extLst>
              <a:ext uri="{FF2B5EF4-FFF2-40B4-BE49-F238E27FC236}">
                <a16:creationId xmlns:a16="http://schemas.microsoft.com/office/drawing/2014/main" id="{115667E2-3D54-4FA6-B6B2-EF1764DD362E}"/>
              </a:ext>
            </a:extLst>
          </p:cNvPr>
          <p:cNvCxnSpPr/>
          <p:nvPr userDrawn="1"/>
        </p:nvCxnSpPr>
        <p:spPr>
          <a:xfrm>
            <a:off x="585787" y="6391275"/>
            <a:ext cx="110394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4433B7C-2F3F-42FD-92C2-3C2C4EF57177}"/>
              </a:ext>
            </a:extLst>
          </p:cNvPr>
          <p:cNvSpPr/>
          <p:nvPr userDrawn="1"/>
        </p:nvSpPr>
        <p:spPr>
          <a:xfrm>
            <a:off x="7140676" y="6449782"/>
            <a:ext cx="4478396" cy="138499"/>
          </a:xfrm>
          <a:prstGeom prst="rect">
            <a:avLst/>
          </a:prstGeom>
          <a:noFill/>
        </p:spPr>
        <p:txBody>
          <a:bodyPr wrap="square" lIns="0" tIns="0" rIns="0" bIns="0">
            <a:spAutoFit/>
          </a:bodyPr>
          <a:lstStyle/>
          <a:p>
            <a:pPr algn="r" eaLnBrk="1" fontAlgn="auto" hangingPunct="1">
              <a:spcBef>
                <a:spcPts val="0"/>
              </a:spcBef>
              <a:spcAft>
                <a:spcPts val="0"/>
              </a:spcAft>
              <a:buClr>
                <a:srgbClr val="E24848"/>
              </a:buClr>
              <a:defRPr/>
            </a:pPr>
            <a:fld id="{7C4176C3-4FE5-40B8-AFC0-24F3FE1F1700}" type="slidenum">
              <a:rPr lang="en-US" sz="900" noProof="1" smtClean="0">
                <a:solidFill>
                  <a:schemeClr val="bg1"/>
                </a:solidFill>
                <a:latin typeface="Inter Medium" panose="02000603000000020004" pitchFamily="50" charset="0"/>
                <a:ea typeface="Open Sans" panose="020B0606030504020204" pitchFamily="34" charset="0"/>
                <a:cs typeface="Open Sans" panose="020B0606030504020204" pitchFamily="34" charset="0"/>
              </a:rPr>
              <a:t>‹#›</a:t>
            </a:fld>
            <a:endParaRPr lang="en-US" sz="900" noProof="1">
              <a:solidFill>
                <a:schemeClr val="bg1"/>
              </a:solidFill>
              <a:latin typeface="Inter Medium" panose="02000603000000020004" pitchFamily="50"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FC91C31D-8FA6-4275-9F0F-D948CCBCA1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994" y="6484596"/>
            <a:ext cx="829469" cy="103196"/>
          </a:xfrm>
          <a:prstGeom prst="rect">
            <a:avLst/>
          </a:prstGeom>
        </p:spPr>
      </p:pic>
    </p:spTree>
    <p:extLst>
      <p:ext uri="{BB962C8B-B14F-4D97-AF65-F5344CB8AC3E}">
        <p14:creationId xmlns:p14="http://schemas.microsoft.com/office/powerpoint/2010/main" val="2166455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D95E2CC-2DCC-4FC7-BA95-28305DA7F2C0}"/>
              </a:ext>
            </a:extLst>
          </p:cNvPr>
          <p:cNvSpPr>
            <a:spLocks noGrp="1"/>
          </p:cNvSpPr>
          <p:nvPr>
            <p:ph type="title"/>
          </p:nvPr>
        </p:nvSpPr>
        <p:spPr bwMode="auto">
          <a:xfrm>
            <a:off x="587375" y="365126"/>
            <a:ext cx="107664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dirty="0"/>
              <a:t>Click to edit Master title</a:t>
            </a:r>
          </a:p>
        </p:txBody>
      </p:sp>
      <p:sp>
        <p:nvSpPr>
          <p:cNvPr id="1027" name="Text Placeholder 2">
            <a:extLst>
              <a:ext uri="{FF2B5EF4-FFF2-40B4-BE49-F238E27FC236}">
                <a16:creationId xmlns:a16="http://schemas.microsoft.com/office/drawing/2014/main" id="{C4EE7F40-F80D-4EF4-97C3-059109EF8E3E}"/>
              </a:ext>
            </a:extLst>
          </p:cNvPr>
          <p:cNvSpPr>
            <a:spLocks noGrp="1"/>
          </p:cNvSpPr>
          <p:nvPr>
            <p:ph type="body" idx="1"/>
          </p:nvPr>
        </p:nvSpPr>
        <p:spPr bwMode="auto">
          <a:xfrm>
            <a:off x="587375" y="1825625"/>
            <a:ext cx="1076642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3619009250"/>
      </p:ext>
    </p:extLst>
  </p:cSld>
  <p:clrMap bg1="lt1" tx1="dk1" bg2="lt2" tx2="dk2" accent1="accent1" accent2="accent2" accent3="accent3" accent4="accent4" accent5="accent5" accent6="accent6" hlink="hlink" folHlink="folHlink"/>
  <p:sldLayoutIdLst>
    <p:sldLayoutId id="2147483810" r:id="rId1"/>
    <p:sldLayoutId id="2147483812" r:id="rId2"/>
    <p:sldLayoutId id="2147483814" r:id="rId3"/>
    <p:sldLayoutId id="2147483815" r:id="rId4"/>
    <p:sldLayoutId id="2147483816"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4" r:id="rId30"/>
    <p:sldLayoutId id="2147483845" r:id="rId31"/>
    <p:sldLayoutId id="2147483847" r:id="rId32"/>
    <p:sldLayoutId id="2147483848" r:id="rId33"/>
    <p:sldLayoutId id="2147483849" r:id="rId34"/>
    <p:sldLayoutId id="2147483850" r:id="rId35"/>
    <p:sldLayoutId id="2147483851" r:id="rId36"/>
    <p:sldLayoutId id="2147483852" r:id="rId37"/>
    <p:sldLayoutId id="2147483853" r:id="rId38"/>
    <p:sldLayoutId id="2147483854" r:id="rId39"/>
    <p:sldLayoutId id="2147483855" r:id="rId40"/>
    <p:sldLayoutId id="2147483856" r:id="rId41"/>
    <p:sldLayoutId id="2147483857" r:id="rId42"/>
    <p:sldLayoutId id="2147483858" r:id="rId43"/>
    <p:sldLayoutId id="2147483859" r:id="rId44"/>
    <p:sldLayoutId id="2147483861" r:id="rId45"/>
    <p:sldLayoutId id="2147483862" r:id="rId46"/>
    <p:sldLayoutId id="2147483863" r:id="rId47"/>
    <p:sldLayoutId id="2147483864" r:id="rId48"/>
    <p:sldLayoutId id="2147483865" r:id="rId49"/>
    <p:sldLayoutId id="2147483866" r:id="rId50"/>
    <p:sldLayoutId id="2147483867" r:id="rId51"/>
    <p:sldLayoutId id="2147483868" r:id="rId52"/>
    <p:sldLayoutId id="2147483869" r:id="rId53"/>
    <p:sldLayoutId id="2147483870" r:id="rId54"/>
    <p:sldLayoutId id="2147483872" r:id="rId55"/>
  </p:sldLayoutIdLst>
  <p:hf hdr="0" ftr="0" dt="0"/>
  <p:txStyles>
    <p:titleStyle>
      <a:lvl1pPr algn="l" rtl="0" eaLnBrk="1" fontAlgn="base" hangingPunct="1">
        <a:lnSpc>
          <a:spcPct val="90000"/>
        </a:lnSpc>
        <a:spcBef>
          <a:spcPct val="0"/>
        </a:spcBef>
        <a:spcAft>
          <a:spcPct val="0"/>
        </a:spcAft>
        <a:defRPr sz="4000" kern="1200" spc="-30" baseline="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2pPr>
      <a:lvl3pPr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3pPr>
      <a:lvl4pPr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4pPr>
      <a:lvl5pPr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5pPr>
      <a:lvl6pPr marL="457200"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6pPr>
      <a:lvl7pPr marL="914400"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7pPr>
      <a:lvl8pPr marL="1371600"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8pPr>
      <a:lvl9pPr marL="1828800"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000" kern="1200">
          <a:solidFill>
            <a:srgbClr val="222A35"/>
          </a:solidFill>
          <a:latin typeface="Inter" panose="020B05020300000000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kern="1200">
          <a:solidFill>
            <a:srgbClr val="222A35"/>
          </a:solidFill>
          <a:latin typeface="Inter" panose="020B05020300000000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222A35"/>
          </a:solidFill>
          <a:latin typeface="Inter" panose="020B05020300000000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222A35"/>
          </a:solidFill>
          <a:latin typeface="Inter" panose="020B05020300000000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222A35"/>
          </a:solidFill>
          <a:latin typeface="Inter" panose="020B050203000000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orient="horz">
          <p15:clr>
            <a:srgbClr val="F26B43"/>
          </p15:clr>
        </p15:guide>
        <p15:guide id="3">
          <p15:clr>
            <a:srgbClr val="F26B43"/>
          </p15:clr>
        </p15:guide>
        <p15:guide id="4" pos="7680">
          <p15:clr>
            <a:srgbClr val="F26B43"/>
          </p15:clr>
        </p15:guide>
        <p15:guide id="5" pos="370">
          <p15:clr>
            <a:srgbClr val="F26B43"/>
          </p15:clr>
        </p15:guide>
        <p15:guide id="6" pos="73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5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5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79B62C28-3EC1-4C75-8B86-38FA0464314C}"/>
              </a:ext>
            </a:extLst>
          </p:cNvPr>
          <p:cNvPicPr>
            <a:picLocks noGrp="1" noChangeAspect="1"/>
          </p:cNvPicPr>
          <p:nvPr>
            <p:ph type="pic" sz="quarter" idx="4294967295"/>
          </p:nvPr>
        </p:nvPicPr>
        <p:blipFill rotWithShape="1">
          <a:blip r:embed="rId2" cstate="email">
            <a:extLst>
              <a:ext uri="{28A0092B-C50C-407E-A947-70E740481C1C}">
                <a14:useLocalDpi xmlns:a14="http://schemas.microsoft.com/office/drawing/2010/main"/>
              </a:ext>
            </a:extLst>
          </a:blip>
          <a:srcRect/>
          <a:stretch/>
        </p:blipFill>
        <p:spPr>
          <a:xfrm>
            <a:off x="0" y="6350"/>
            <a:ext cx="12193588" cy="6845300"/>
          </a:xfrm>
        </p:spPr>
      </p:pic>
      <p:pic>
        <p:nvPicPr>
          <p:cNvPr id="6" name="Picture 5">
            <a:extLst>
              <a:ext uri="{FF2B5EF4-FFF2-40B4-BE49-F238E27FC236}">
                <a16:creationId xmlns:a16="http://schemas.microsoft.com/office/drawing/2014/main" id="{0B8A1D08-0C19-4F28-AB69-CD6BAD5A251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588" y="0"/>
            <a:ext cx="10021823" cy="6858000"/>
          </a:xfrm>
          <a:prstGeom prst="rect">
            <a:avLst/>
          </a:prstGeom>
        </p:spPr>
      </p:pic>
      <p:sp>
        <p:nvSpPr>
          <p:cNvPr id="2" name="Title 1"/>
          <p:cNvSpPr>
            <a:spLocks noGrp="1"/>
          </p:cNvSpPr>
          <p:nvPr>
            <p:ph type="title"/>
          </p:nvPr>
        </p:nvSpPr>
        <p:spPr/>
        <p:txBody>
          <a:bodyPr/>
          <a:lstStyle/>
          <a:p>
            <a:endParaRPr lang="en-GB" b="1" spc="-150" dirty="0">
              <a:solidFill>
                <a:srgbClr val="C1D82F"/>
              </a:solidFill>
            </a:endParaRPr>
          </a:p>
        </p:txBody>
      </p:sp>
      <p:sp>
        <p:nvSpPr>
          <p:cNvPr id="3" name="Subtitle 2"/>
          <p:cNvSpPr>
            <a:spLocks noGrp="1"/>
          </p:cNvSpPr>
          <p:nvPr>
            <p:ph sz="half" idx="1"/>
          </p:nvPr>
        </p:nvSpPr>
        <p:spPr>
          <a:xfrm>
            <a:off x="587375" y="3078760"/>
            <a:ext cx="11169196" cy="2087811"/>
          </a:xfrm>
        </p:spPr>
        <p:txBody>
          <a:bodyPr>
            <a:normAutofit lnSpcReduction="10000"/>
          </a:bodyPr>
          <a:lstStyle/>
          <a:p>
            <a:r>
              <a:rPr lang="en-GB" sz="4400" b="1" dirty="0"/>
              <a:t>Employment essentials explained </a:t>
            </a:r>
            <a:endParaRPr lang="en-GB" sz="3600" b="1" dirty="0"/>
          </a:p>
          <a:p>
            <a:r>
              <a:rPr lang="en-US" sz="2600" dirty="0"/>
              <a:t>Disability and Long COVID</a:t>
            </a:r>
          </a:p>
          <a:p>
            <a:br>
              <a:rPr lang="en-GB" sz="3200" dirty="0">
                <a:solidFill>
                  <a:schemeClr val="bg1"/>
                </a:solidFill>
              </a:rPr>
            </a:br>
            <a:endParaRPr lang="en-GB" sz="3200" dirty="0">
              <a:solidFill>
                <a:schemeClr val="bg1"/>
              </a:solidFill>
            </a:endParaRPr>
          </a:p>
        </p:txBody>
      </p:sp>
      <p:sp>
        <p:nvSpPr>
          <p:cNvPr id="4" name="Text Placeholder 3"/>
          <p:cNvSpPr>
            <a:spLocks noGrp="1"/>
          </p:cNvSpPr>
          <p:nvPr>
            <p:ph type="body" sz="quarter" idx="10"/>
          </p:nvPr>
        </p:nvSpPr>
        <p:spPr/>
        <p:txBody>
          <a:bodyPr>
            <a:noAutofit/>
          </a:bodyPr>
          <a:lstStyle/>
          <a:p>
            <a:r>
              <a:rPr lang="en-GB" sz="1400" spc="0" dirty="0"/>
              <a:t>EMPLOYMENT ESSENTIALS EXPLAINED</a:t>
            </a:r>
          </a:p>
        </p:txBody>
      </p:sp>
      <p:pic>
        <p:nvPicPr>
          <p:cNvPr id="21" name="Picture 20">
            <a:extLst>
              <a:ext uri="{FF2B5EF4-FFF2-40B4-BE49-F238E27FC236}">
                <a16:creationId xmlns:a16="http://schemas.microsoft.com/office/drawing/2014/main" id="{48D735DF-C306-4F68-8BE3-4E0183428C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7376" y="6264132"/>
            <a:ext cx="1687512" cy="211311"/>
          </a:xfrm>
          <a:prstGeom prst="rect">
            <a:avLst/>
          </a:prstGeom>
        </p:spPr>
      </p:pic>
    </p:spTree>
    <p:extLst>
      <p:ext uri="{BB962C8B-B14F-4D97-AF65-F5344CB8AC3E}">
        <p14:creationId xmlns:p14="http://schemas.microsoft.com/office/powerpoint/2010/main" val="73949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79B62C28-3EC1-4C75-8B86-38FA0464314C}"/>
              </a:ext>
            </a:extLst>
          </p:cNvPr>
          <p:cNvPicPr>
            <a:picLocks noGrp="1" noChangeAspect="1"/>
          </p:cNvPicPr>
          <p:nvPr>
            <p:ph type="pic" sz="quarter" idx="4294967295"/>
          </p:nvPr>
        </p:nvPicPr>
        <p:blipFill rotWithShape="1">
          <a:blip r:embed="rId3" cstate="email">
            <a:extLst>
              <a:ext uri="{28A0092B-C50C-407E-A947-70E740481C1C}">
                <a14:useLocalDpi xmlns:a14="http://schemas.microsoft.com/office/drawing/2010/main"/>
              </a:ext>
            </a:extLst>
          </a:blip>
          <a:srcRect/>
          <a:stretch/>
        </p:blipFill>
        <p:spPr>
          <a:xfrm>
            <a:off x="0" y="6350"/>
            <a:ext cx="12193588" cy="6845300"/>
          </a:xfrm>
        </p:spPr>
      </p:pic>
      <p:pic>
        <p:nvPicPr>
          <p:cNvPr id="6" name="Picture 5">
            <a:extLst>
              <a:ext uri="{FF2B5EF4-FFF2-40B4-BE49-F238E27FC236}">
                <a16:creationId xmlns:a16="http://schemas.microsoft.com/office/drawing/2014/main" id="{0B8A1D08-0C19-4F28-AB69-CD6BAD5A2519}"/>
              </a:ext>
            </a:extLst>
          </p:cNvPr>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1588" y="0"/>
            <a:ext cx="10021823" cy="6858000"/>
          </a:xfrm>
          <a:prstGeom prst="rect">
            <a:avLst/>
          </a:prstGeom>
        </p:spPr>
      </p:pic>
      <p:sp>
        <p:nvSpPr>
          <p:cNvPr id="2" name="Title 1"/>
          <p:cNvSpPr>
            <a:spLocks noGrp="1"/>
          </p:cNvSpPr>
          <p:nvPr>
            <p:ph type="title"/>
          </p:nvPr>
        </p:nvSpPr>
        <p:spPr>
          <a:xfrm>
            <a:off x="595312" y="2768013"/>
            <a:ext cx="11017250" cy="1642506"/>
          </a:xfrm>
        </p:spPr>
        <p:txBody>
          <a:bodyPr/>
          <a:lstStyle/>
          <a:p>
            <a:r>
              <a:rPr lang="en-GB" b="1" spc="-150" dirty="0"/>
              <a:t>Is it a disability?</a:t>
            </a:r>
          </a:p>
        </p:txBody>
      </p:sp>
      <p:sp>
        <p:nvSpPr>
          <p:cNvPr id="4" name="Text Placeholder 3"/>
          <p:cNvSpPr>
            <a:spLocks noGrp="1"/>
          </p:cNvSpPr>
          <p:nvPr>
            <p:ph type="body" sz="quarter" idx="10"/>
          </p:nvPr>
        </p:nvSpPr>
        <p:spPr/>
        <p:txBody>
          <a:bodyPr>
            <a:noAutofit/>
          </a:bodyPr>
          <a:lstStyle/>
          <a:p>
            <a:r>
              <a:rPr lang="en-GB" sz="1400" spc="0" dirty="0"/>
              <a:t>EMPLOYMENT ESSENTIALS EXPLAINED</a:t>
            </a:r>
          </a:p>
        </p:txBody>
      </p:sp>
      <p:pic>
        <p:nvPicPr>
          <p:cNvPr id="21" name="Picture 20">
            <a:extLst>
              <a:ext uri="{FF2B5EF4-FFF2-40B4-BE49-F238E27FC236}">
                <a16:creationId xmlns:a16="http://schemas.microsoft.com/office/drawing/2014/main" id="{48D735DF-C306-4F68-8BE3-4E0183428C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7376" y="6264132"/>
            <a:ext cx="1687512" cy="211311"/>
          </a:xfrm>
          <a:prstGeom prst="rect">
            <a:avLst/>
          </a:prstGeom>
        </p:spPr>
      </p:pic>
    </p:spTree>
    <p:extLst>
      <p:ext uri="{BB962C8B-B14F-4D97-AF65-F5344CB8AC3E}">
        <p14:creationId xmlns:p14="http://schemas.microsoft.com/office/powerpoint/2010/main" val="4176625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BCCEEB3-FEB9-49C9-BDAD-9B9EDA1662D9}"/>
              </a:ext>
            </a:extLst>
          </p:cNvPr>
          <p:cNvSpPr>
            <a:spLocks noGrp="1"/>
          </p:cNvSpPr>
          <p:nvPr>
            <p:ph type="body" sz="quarter" idx="11"/>
          </p:nvPr>
        </p:nvSpPr>
        <p:spPr>
          <a:xfrm>
            <a:off x="457200" y="2142000"/>
            <a:ext cx="11017249" cy="3453823"/>
          </a:xfrm>
        </p:spPr>
        <p:txBody>
          <a:bodyPr/>
          <a:lstStyle/>
          <a:p>
            <a:pPr marL="628650" lvl="1" indent="-171450">
              <a:lnSpc>
                <a:spcPct val="100000"/>
              </a:lnSpc>
              <a:buFont typeface="Arial" panose="020B0604020202020204" pitchFamily="34" charset="0"/>
              <a:buChar char="•"/>
            </a:pPr>
            <a:endParaRPr lang="en-GB" sz="2400" dirty="0">
              <a:solidFill>
                <a:schemeClr val="tx1"/>
              </a:solidFill>
            </a:endParaRPr>
          </a:p>
          <a:p>
            <a:pPr marL="171450" indent="-171450">
              <a:lnSpc>
                <a:spcPct val="100000"/>
              </a:lnSpc>
              <a:buFont typeface="Arial" panose="020B0604020202020204" pitchFamily="34" charset="0"/>
              <a:buChar char="•"/>
            </a:pPr>
            <a:endParaRPr lang="en-GB" sz="2800" dirty="0">
              <a:solidFill>
                <a:schemeClr val="tx1"/>
              </a:solidFill>
            </a:endParaRPr>
          </a:p>
          <a:p>
            <a:pPr marL="171450" indent="-171450">
              <a:lnSpc>
                <a:spcPct val="100000"/>
              </a:lnSpc>
              <a:buFont typeface="Arial" panose="020B0604020202020204" pitchFamily="34" charset="0"/>
              <a:buChar char="•"/>
            </a:pPr>
            <a:endParaRPr lang="en-US" sz="2800" dirty="0">
              <a:solidFill>
                <a:schemeClr val="tx1"/>
              </a:solidFill>
            </a:endParaRPr>
          </a:p>
        </p:txBody>
      </p:sp>
      <p:sp>
        <p:nvSpPr>
          <p:cNvPr id="2" name="TextBox 1">
            <a:extLst>
              <a:ext uri="{FF2B5EF4-FFF2-40B4-BE49-F238E27FC236}">
                <a16:creationId xmlns:a16="http://schemas.microsoft.com/office/drawing/2014/main" id="{7584F59E-3EBD-4902-981E-5883E7B21746}"/>
              </a:ext>
            </a:extLst>
          </p:cNvPr>
          <p:cNvSpPr txBox="1"/>
          <p:nvPr/>
        </p:nvSpPr>
        <p:spPr>
          <a:xfrm>
            <a:off x="0" y="683957"/>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Legal definition of a disability</a:t>
            </a:r>
          </a:p>
        </p:txBody>
      </p:sp>
      <p:sp>
        <p:nvSpPr>
          <p:cNvPr id="3" name="TextBox 2">
            <a:extLst>
              <a:ext uri="{FF2B5EF4-FFF2-40B4-BE49-F238E27FC236}">
                <a16:creationId xmlns:a16="http://schemas.microsoft.com/office/drawing/2014/main" id="{5CD92642-892F-4340-B27F-F7CB92CC932B}"/>
              </a:ext>
            </a:extLst>
          </p:cNvPr>
          <p:cNvSpPr txBox="1"/>
          <p:nvPr/>
        </p:nvSpPr>
        <p:spPr>
          <a:xfrm>
            <a:off x="1004630" y="1659317"/>
            <a:ext cx="10382250" cy="4893647"/>
          </a:xfrm>
          <a:prstGeom prst="rect">
            <a:avLst/>
          </a:prstGeom>
          <a:noFill/>
        </p:spPr>
        <p:txBody>
          <a:bodyPr wrap="square" rtlCol="0">
            <a:spAutoFit/>
          </a:bodyPr>
          <a:lstStyle/>
          <a:p>
            <a:r>
              <a:rPr lang="en-US" sz="2400" i="1" dirty="0">
                <a:solidFill>
                  <a:schemeClr val="tx2"/>
                </a:solidFill>
                <a:latin typeface="+mn-lt"/>
              </a:rPr>
              <a:t>A person (P) has a disability if P has a physical or mental impairment, and the impairment has a substantial and long-term adverse effect on their ability to carry out normal day-to-day activities</a:t>
            </a:r>
          </a:p>
          <a:p>
            <a:endParaRPr lang="en-US" sz="2400" i="1" dirty="0">
              <a:solidFill>
                <a:schemeClr val="tx2"/>
              </a:solidFill>
              <a:latin typeface="+mn-lt"/>
            </a:endParaRPr>
          </a:p>
          <a:p>
            <a:r>
              <a:rPr lang="en-US" sz="2400" i="1" dirty="0">
                <a:solidFill>
                  <a:schemeClr val="tx2"/>
                </a:solidFill>
                <a:latin typeface="+mn-lt"/>
              </a:rPr>
              <a:t>So, the 4 key questions to ask are:</a:t>
            </a:r>
          </a:p>
          <a:p>
            <a:endParaRPr lang="en-US" sz="2400" i="1" dirty="0">
              <a:solidFill>
                <a:schemeClr val="tx2"/>
              </a:solidFill>
              <a:latin typeface="+mn-lt"/>
            </a:endParaRPr>
          </a:p>
          <a:p>
            <a:pPr marL="1200150" lvl="2" indent="-285750">
              <a:buFont typeface="Arial" panose="020B0604020202020204" pitchFamily="34" charset="0"/>
              <a:buChar char="•"/>
            </a:pPr>
            <a:r>
              <a:rPr lang="en-US" sz="2400" i="1" dirty="0">
                <a:solidFill>
                  <a:schemeClr val="tx2"/>
                </a:solidFill>
                <a:latin typeface="+mn-lt"/>
              </a:rPr>
              <a:t>Does the person have a </a:t>
            </a:r>
            <a:r>
              <a:rPr lang="en-US" sz="2400" b="1" i="1" dirty="0">
                <a:solidFill>
                  <a:schemeClr val="tx2"/>
                </a:solidFill>
                <a:latin typeface="+mn-lt"/>
              </a:rPr>
              <a:t>physical or mental impairment</a:t>
            </a:r>
            <a:r>
              <a:rPr lang="en-US" sz="2400" i="1" dirty="0">
                <a:solidFill>
                  <a:schemeClr val="tx2"/>
                </a:solidFill>
                <a:latin typeface="+mn-lt"/>
              </a:rPr>
              <a:t>?  </a:t>
            </a:r>
          </a:p>
          <a:p>
            <a:pPr marL="1200150" lvl="2" indent="-285750">
              <a:buFont typeface="Arial" panose="020B0604020202020204" pitchFamily="34" charset="0"/>
              <a:buChar char="•"/>
            </a:pPr>
            <a:r>
              <a:rPr lang="en-US" sz="2400" i="1" dirty="0">
                <a:solidFill>
                  <a:schemeClr val="tx2"/>
                </a:solidFill>
                <a:latin typeface="+mn-lt"/>
              </a:rPr>
              <a:t>Does that impairment have an </a:t>
            </a:r>
            <a:r>
              <a:rPr lang="en-US" sz="2400" b="1" i="1" dirty="0">
                <a:solidFill>
                  <a:schemeClr val="tx2"/>
                </a:solidFill>
                <a:latin typeface="+mn-lt"/>
              </a:rPr>
              <a:t>adverse effect </a:t>
            </a:r>
            <a:r>
              <a:rPr lang="en-US" sz="2400" i="1" dirty="0">
                <a:solidFill>
                  <a:schemeClr val="tx2"/>
                </a:solidFill>
                <a:latin typeface="+mn-lt"/>
              </a:rPr>
              <a:t>on their ability to carry out </a:t>
            </a:r>
            <a:r>
              <a:rPr lang="en-US" sz="2400" b="1" i="1" dirty="0">
                <a:solidFill>
                  <a:schemeClr val="tx2"/>
                </a:solidFill>
                <a:latin typeface="+mn-lt"/>
              </a:rPr>
              <a:t>normal day-to-day activities</a:t>
            </a:r>
            <a:r>
              <a:rPr lang="en-US" sz="2400" i="1" dirty="0">
                <a:solidFill>
                  <a:schemeClr val="tx2"/>
                </a:solidFill>
                <a:latin typeface="+mn-lt"/>
              </a:rPr>
              <a:t>? </a:t>
            </a:r>
          </a:p>
          <a:p>
            <a:pPr marL="1200150" lvl="2" indent="-285750">
              <a:buFont typeface="Arial" panose="020B0604020202020204" pitchFamily="34" charset="0"/>
              <a:buChar char="•"/>
            </a:pPr>
            <a:r>
              <a:rPr lang="en-US" sz="2400" i="1" dirty="0">
                <a:solidFill>
                  <a:schemeClr val="tx2"/>
                </a:solidFill>
                <a:latin typeface="+mn-lt"/>
              </a:rPr>
              <a:t>Is that effect </a:t>
            </a:r>
            <a:r>
              <a:rPr lang="en-US" sz="2400" b="1" i="1" dirty="0">
                <a:solidFill>
                  <a:schemeClr val="tx2"/>
                </a:solidFill>
                <a:latin typeface="+mn-lt"/>
              </a:rPr>
              <a:t>substantial</a:t>
            </a:r>
            <a:r>
              <a:rPr lang="en-US" sz="2400" i="1" dirty="0">
                <a:solidFill>
                  <a:schemeClr val="tx2"/>
                </a:solidFill>
                <a:latin typeface="+mn-lt"/>
              </a:rPr>
              <a:t>?  </a:t>
            </a:r>
          </a:p>
          <a:p>
            <a:pPr marL="1200150" lvl="2" indent="-285750">
              <a:buFont typeface="Arial" panose="020B0604020202020204" pitchFamily="34" charset="0"/>
              <a:buChar char="•"/>
            </a:pPr>
            <a:r>
              <a:rPr lang="en-US" sz="2400" i="1" dirty="0">
                <a:solidFill>
                  <a:schemeClr val="tx2"/>
                </a:solidFill>
                <a:latin typeface="+mn-lt"/>
              </a:rPr>
              <a:t>Is that effect </a:t>
            </a:r>
            <a:r>
              <a:rPr lang="en-US" sz="2400" b="1" i="1" dirty="0">
                <a:solidFill>
                  <a:schemeClr val="tx2"/>
                </a:solidFill>
                <a:latin typeface="+mn-lt"/>
              </a:rPr>
              <a:t>long-term</a:t>
            </a:r>
            <a:r>
              <a:rPr lang="en-US" sz="2400" i="1" dirty="0">
                <a:solidFill>
                  <a:schemeClr val="tx2"/>
                </a:solidFill>
                <a:latin typeface="+mn-lt"/>
              </a:rPr>
              <a:t>? </a:t>
            </a:r>
          </a:p>
          <a:p>
            <a:pPr marL="1200150" lvl="2" indent="-285750">
              <a:buFont typeface="Arial" panose="020B0604020202020204" pitchFamily="34" charset="0"/>
              <a:buChar char="•"/>
            </a:pPr>
            <a:endParaRPr lang="en-GB" sz="2400" i="1" dirty="0">
              <a:solidFill>
                <a:schemeClr val="tx2"/>
              </a:solidFill>
              <a:latin typeface="+mn-lt"/>
            </a:endParaRPr>
          </a:p>
          <a:p>
            <a:pPr marL="285750" indent="-285750">
              <a:buFont typeface="Arial" panose="020B0604020202020204" pitchFamily="34" charset="0"/>
              <a:buChar char="•"/>
            </a:pPr>
            <a:endParaRPr lang="en-GB" sz="2400" dirty="0">
              <a:latin typeface="+mn-lt"/>
            </a:endParaRPr>
          </a:p>
        </p:txBody>
      </p:sp>
    </p:spTree>
    <p:extLst>
      <p:ext uri="{BB962C8B-B14F-4D97-AF65-F5344CB8AC3E}">
        <p14:creationId xmlns:p14="http://schemas.microsoft.com/office/powerpoint/2010/main" val="76626078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BCCEEB3-FEB9-49C9-BDAD-9B9EDA1662D9}"/>
              </a:ext>
            </a:extLst>
          </p:cNvPr>
          <p:cNvSpPr>
            <a:spLocks noGrp="1"/>
          </p:cNvSpPr>
          <p:nvPr>
            <p:ph type="body" sz="quarter" idx="11"/>
          </p:nvPr>
        </p:nvSpPr>
        <p:spPr>
          <a:xfrm>
            <a:off x="457200" y="2142000"/>
            <a:ext cx="11017249" cy="3453823"/>
          </a:xfrm>
        </p:spPr>
        <p:txBody>
          <a:bodyPr/>
          <a:lstStyle/>
          <a:p>
            <a:pPr marL="628650" lvl="1" indent="-171450">
              <a:lnSpc>
                <a:spcPct val="100000"/>
              </a:lnSpc>
              <a:buFont typeface="Arial" panose="020B0604020202020204" pitchFamily="34" charset="0"/>
              <a:buChar char="•"/>
            </a:pPr>
            <a:endParaRPr lang="en-GB" sz="2400" dirty="0">
              <a:solidFill>
                <a:schemeClr val="tx1"/>
              </a:solidFill>
            </a:endParaRPr>
          </a:p>
          <a:p>
            <a:pPr marL="171450" indent="-171450">
              <a:lnSpc>
                <a:spcPct val="100000"/>
              </a:lnSpc>
              <a:buFont typeface="Arial" panose="020B0604020202020204" pitchFamily="34" charset="0"/>
              <a:buChar char="•"/>
            </a:pPr>
            <a:endParaRPr lang="en-GB" sz="2800" dirty="0">
              <a:solidFill>
                <a:schemeClr val="tx1"/>
              </a:solidFill>
            </a:endParaRPr>
          </a:p>
          <a:p>
            <a:pPr marL="171450" indent="-171450">
              <a:lnSpc>
                <a:spcPct val="100000"/>
              </a:lnSpc>
              <a:buFont typeface="Arial" panose="020B0604020202020204" pitchFamily="34" charset="0"/>
              <a:buChar char="•"/>
            </a:pPr>
            <a:endParaRPr lang="en-US" sz="2800" dirty="0">
              <a:solidFill>
                <a:schemeClr val="tx1"/>
              </a:solidFill>
            </a:endParaRPr>
          </a:p>
        </p:txBody>
      </p:sp>
      <p:sp>
        <p:nvSpPr>
          <p:cNvPr id="2" name="TextBox 1">
            <a:extLst>
              <a:ext uri="{FF2B5EF4-FFF2-40B4-BE49-F238E27FC236}">
                <a16:creationId xmlns:a16="http://schemas.microsoft.com/office/drawing/2014/main" id="{7584F59E-3EBD-4902-981E-5883E7B21746}"/>
              </a:ext>
            </a:extLst>
          </p:cNvPr>
          <p:cNvSpPr txBox="1"/>
          <p:nvPr/>
        </p:nvSpPr>
        <p:spPr>
          <a:xfrm>
            <a:off x="0" y="705978"/>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Legal definition of a disability</a:t>
            </a:r>
          </a:p>
        </p:txBody>
      </p:sp>
      <p:sp>
        <p:nvSpPr>
          <p:cNvPr id="3" name="TextBox 2">
            <a:extLst>
              <a:ext uri="{FF2B5EF4-FFF2-40B4-BE49-F238E27FC236}">
                <a16:creationId xmlns:a16="http://schemas.microsoft.com/office/drawing/2014/main" id="{5CD92642-892F-4340-B27F-F7CB92CC932B}"/>
              </a:ext>
            </a:extLst>
          </p:cNvPr>
          <p:cNvSpPr txBox="1"/>
          <p:nvPr/>
        </p:nvSpPr>
        <p:spPr>
          <a:xfrm>
            <a:off x="1007608" y="1656576"/>
            <a:ext cx="10611807" cy="4708981"/>
          </a:xfrm>
          <a:prstGeom prst="rect">
            <a:avLst/>
          </a:prstGeom>
          <a:noFill/>
        </p:spPr>
        <p:txBody>
          <a:bodyPr wrap="square" rtlCol="0">
            <a:spAutoFit/>
          </a:bodyPr>
          <a:lstStyle/>
          <a:p>
            <a:r>
              <a:rPr lang="en-US" sz="2000" b="1" dirty="0">
                <a:latin typeface="+mn-lt"/>
              </a:rPr>
              <a:t>Physical impairment </a:t>
            </a:r>
            <a:r>
              <a:rPr lang="en-US" sz="2000" dirty="0">
                <a:latin typeface="+mn-lt"/>
              </a:rPr>
              <a:t>– A person has a physical impairment if they have "something wrong with them physically”. </a:t>
            </a:r>
          </a:p>
          <a:p>
            <a:endParaRPr lang="en-US" sz="2000" dirty="0">
              <a:latin typeface="+mn-lt"/>
            </a:endParaRPr>
          </a:p>
          <a:p>
            <a:r>
              <a:rPr lang="en-US" sz="2000" dirty="0">
                <a:latin typeface="+mn-lt"/>
              </a:rPr>
              <a:t>Long COVID is likely to result in physical impairments, but it can also include mental impairments such as anxiety and depression.</a:t>
            </a:r>
          </a:p>
          <a:p>
            <a:endParaRPr lang="en-US" sz="2000" dirty="0">
              <a:latin typeface="+mn-lt"/>
            </a:endParaRPr>
          </a:p>
          <a:p>
            <a:r>
              <a:rPr lang="en-US" sz="2000" b="1" dirty="0">
                <a:latin typeface="+mn-lt"/>
              </a:rPr>
              <a:t>Normal Day to Day Activities</a:t>
            </a:r>
            <a:r>
              <a:rPr lang="en-US" sz="2000" dirty="0">
                <a:latin typeface="+mn-lt"/>
              </a:rPr>
              <a:t>: these are things people do on a regular or daily basis such as:</a:t>
            </a:r>
          </a:p>
          <a:p>
            <a:pPr marL="1257300" lvl="2" indent="-342900">
              <a:buFont typeface="Arial" panose="020B0604020202020204" pitchFamily="34" charset="0"/>
              <a:buChar char="•"/>
            </a:pPr>
            <a:r>
              <a:rPr lang="en-US" sz="2000" dirty="0">
                <a:latin typeface="+mn-lt"/>
              </a:rPr>
              <a:t>Sleeping or getting out of bed</a:t>
            </a:r>
          </a:p>
          <a:p>
            <a:pPr marL="1257300" lvl="2" indent="-342900">
              <a:buFont typeface="Arial" panose="020B0604020202020204" pitchFamily="34" charset="0"/>
              <a:buChar char="•"/>
            </a:pPr>
            <a:r>
              <a:rPr lang="en-US" sz="2000" dirty="0">
                <a:latin typeface="+mn-lt"/>
              </a:rPr>
              <a:t>Getting washed and dressed </a:t>
            </a:r>
          </a:p>
          <a:p>
            <a:pPr marL="1257300" lvl="2" indent="-342900">
              <a:buFont typeface="Arial" panose="020B0604020202020204" pitchFamily="34" charset="0"/>
              <a:buChar char="•"/>
            </a:pPr>
            <a:r>
              <a:rPr lang="en-US" sz="2000" dirty="0">
                <a:latin typeface="+mn-lt"/>
              </a:rPr>
              <a:t>Preparing and eating food </a:t>
            </a:r>
          </a:p>
          <a:p>
            <a:pPr marL="1257300" lvl="2" indent="-342900">
              <a:buFont typeface="Arial" panose="020B0604020202020204" pitchFamily="34" charset="0"/>
              <a:buChar char="•"/>
            </a:pPr>
            <a:r>
              <a:rPr lang="en-US" sz="2000" dirty="0">
                <a:latin typeface="+mn-lt"/>
              </a:rPr>
              <a:t>Carrying out household tasks</a:t>
            </a:r>
          </a:p>
          <a:p>
            <a:pPr marL="1257300" lvl="2" indent="-342900">
              <a:buFont typeface="Arial" panose="020B0604020202020204" pitchFamily="34" charset="0"/>
              <a:buChar char="•"/>
            </a:pPr>
            <a:r>
              <a:rPr lang="en-US" sz="2000" dirty="0">
                <a:latin typeface="+mn-lt"/>
              </a:rPr>
              <a:t>Walking and travelling by various forms of transport </a:t>
            </a:r>
          </a:p>
          <a:p>
            <a:pPr marL="1257300" lvl="2" indent="-342900">
              <a:buFont typeface="Arial" panose="020B0604020202020204" pitchFamily="34" charset="0"/>
              <a:buChar char="•"/>
            </a:pPr>
            <a:r>
              <a:rPr lang="en-US" sz="2000" dirty="0">
                <a:latin typeface="+mn-lt"/>
              </a:rPr>
              <a:t>Work-related activities may be "normal“ </a:t>
            </a:r>
            <a:endParaRPr lang="en-GB" sz="2000" i="1" dirty="0">
              <a:latin typeface="+mn-lt"/>
            </a:endParaRPr>
          </a:p>
          <a:p>
            <a:pPr marL="285750" indent="-285750">
              <a:buFont typeface="Arial" panose="020B0604020202020204" pitchFamily="34" charset="0"/>
              <a:buChar char="•"/>
            </a:pPr>
            <a:endParaRPr lang="en-GB" sz="2000" dirty="0">
              <a:latin typeface="+mn-lt"/>
            </a:endParaRPr>
          </a:p>
        </p:txBody>
      </p:sp>
    </p:spTree>
    <p:extLst>
      <p:ext uri="{BB962C8B-B14F-4D97-AF65-F5344CB8AC3E}">
        <p14:creationId xmlns:p14="http://schemas.microsoft.com/office/powerpoint/2010/main" val="126629462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BCCEEB3-FEB9-49C9-BDAD-9B9EDA1662D9}"/>
              </a:ext>
            </a:extLst>
          </p:cNvPr>
          <p:cNvSpPr>
            <a:spLocks noGrp="1"/>
          </p:cNvSpPr>
          <p:nvPr>
            <p:ph type="body" sz="quarter" idx="11"/>
          </p:nvPr>
        </p:nvSpPr>
        <p:spPr>
          <a:xfrm>
            <a:off x="457200" y="2142000"/>
            <a:ext cx="11017249" cy="3453823"/>
          </a:xfrm>
        </p:spPr>
        <p:txBody>
          <a:bodyPr/>
          <a:lstStyle/>
          <a:p>
            <a:pPr marL="628650" lvl="1" indent="-171450">
              <a:lnSpc>
                <a:spcPct val="100000"/>
              </a:lnSpc>
              <a:buFont typeface="Arial" panose="020B0604020202020204" pitchFamily="34" charset="0"/>
              <a:buChar char="•"/>
            </a:pPr>
            <a:endParaRPr lang="en-GB" sz="2400" dirty="0">
              <a:solidFill>
                <a:schemeClr val="tx1"/>
              </a:solidFill>
            </a:endParaRPr>
          </a:p>
          <a:p>
            <a:pPr marL="171450" indent="-171450">
              <a:lnSpc>
                <a:spcPct val="100000"/>
              </a:lnSpc>
              <a:buFont typeface="Arial" panose="020B0604020202020204" pitchFamily="34" charset="0"/>
              <a:buChar char="•"/>
            </a:pPr>
            <a:endParaRPr lang="en-GB" sz="2800" dirty="0">
              <a:solidFill>
                <a:schemeClr val="tx1"/>
              </a:solidFill>
            </a:endParaRPr>
          </a:p>
          <a:p>
            <a:pPr marL="171450" indent="-171450">
              <a:lnSpc>
                <a:spcPct val="100000"/>
              </a:lnSpc>
              <a:buFont typeface="Arial" panose="020B0604020202020204" pitchFamily="34" charset="0"/>
              <a:buChar char="•"/>
            </a:pPr>
            <a:endParaRPr lang="en-US" sz="2800" dirty="0">
              <a:solidFill>
                <a:schemeClr val="tx1"/>
              </a:solidFill>
            </a:endParaRPr>
          </a:p>
        </p:txBody>
      </p:sp>
      <p:sp>
        <p:nvSpPr>
          <p:cNvPr id="2" name="TextBox 1">
            <a:extLst>
              <a:ext uri="{FF2B5EF4-FFF2-40B4-BE49-F238E27FC236}">
                <a16:creationId xmlns:a16="http://schemas.microsoft.com/office/drawing/2014/main" id="{7584F59E-3EBD-4902-981E-5883E7B21746}"/>
              </a:ext>
            </a:extLst>
          </p:cNvPr>
          <p:cNvSpPr txBox="1"/>
          <p:nvPr/>
        </p:nvSpPr>
        <p:spPr>
          <a:xfrm>
            <a:off x="0" y="727059"/>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Legal definition of a disability</a:t>
            </a:r>
          </a:p>
        </p:txBody>
      </p:sp>
      <p:sp>
        <p:nvSpPr>
          <p:cNvPr id="3" name="TextBox 2">
            <a:extLst>
              <a:ext uri="{FF2B5EF4-FFF2-40B4-BE49-F238E27FC236}">
                <a16:creationId xmlns:a16="http://schemas.microsoft.com/office/drawing/2014/main" id="{5CD92642-892F-4340-B27F-F7CB92CC932B}"/>
              </a:ext>
            </a:extLst>
          </p:cNvPr>
          <p:cNvSpPr txBox="1"/>
          <p:nvPr/>
        </p:nvSpPr>
        <p:spPr>
          <a:xfrm>
            <a:off x="987082" y="1397929"/>
            <a:ext cx="10084023" cy="5632311"/>
          </a:xfrm>
          <a:prstGeom prst="rect">
            <a:avLst/>
          </a:prstGeom>
          <a:noFill/>
        </p:spPr>
        <p:txBody>
          <a:bodyPr wrap="square" rtlCol="0">
            <a:spAutoFit/>
          </a:bodyPr>
          <a:lstStyle/>
          <a:p>
            <a:endParaRPr lang="en-US" sz="2000" dirty="0">
              <a:latin typeface="+mn-lt"/>
            </a:endParaRPr>
          </a:p>
          <a:p>
            <a:r>
              <a:rPr lang="en-GB" sz="2000" b="1" dirty="0">
                <a:latin typeface="+mn-lt"/>
              </a:rPr>
              <a:t>Substantial Adverse Effect</a:t>
            </a:r>
            <a:r>
              <a:rPr lang="en-GB" sz="2000" dirty="0">
                <a:latin typeface="+mn-lt"/>
              </a:rPr>
              <a:t>:</a:t>
            </a:r>
          </a:p>
          <a:p>
            <a:pPr marL="800100" lvl="1" indent="-342900">
              <a:buFont typeface="Arial" panose="020B0604020202020204" pitchFamily="34" charset="0"/>
              <a:buChar char="•"/>
            </a:pPr>
            <a:r>
              <a:rPr lang="en-GB" sz="2000" dirty="0">
                <a:latin typeface="+mn-lt"/>
              </a:rPr>
              <a:t>Means more than “</a:t>
            </a:r>
            <a:r>
              <a:rPr lang="en-GB" sz="2000" i="1" dirty="0">
                <a:latin typeface="+mn-lt"/>
              </a:rPr>
              <a:t>minor or trivial</a:t>
            </a:r>
            <a:r>
              <a:rPr lang="en-GB" sz="2000" dirty="0">
                <a:latin typeface="+mn-lt"/>
              </a:rPr>
              <a:t>”</a:t>
            </a:r>
          </a:p>
          <a:p>
            <a:pPr marL="800100" lvl="1" indent="-342900">
              <a:buFont typeface="Arial" panose="020B0604020202020204" pitchFamily="34" charset="0"/>
              <a:buChar char="•"/>
            </a:pPr>
            <a:r>
              <a:rPr lang="en-GB" sz="2000" dirty="0">
                <a:latin typeface="+mn-lt"/>
              </a:rPr>
              <a:t>Fluctuating symptoms big issue with Long COVID</a:t>
            </a:r>
          </a:p>
          <a:p>
            <a:pPr lvl="1"/>
            <a:endParaRPr lang="en-GB" sz="2000" dirty="0">
              <a:latin typeface="+mn-lt"/>
            </a:endParaRPr>
          </a:p>
          <a:p>
            <a:r>
              <a:rPr lang="en-GB" sz="2000" b="1" dirty="0">
                <a:latin typeface="+mn-lt"/>
              </a:rPr>
              <a:t>Long-term effect</a:t>
            </a:r>
            <a:r>
              <a:rPr lang="en-GB" sz="2000" dirty="0">
                <a:latin typeface="+mn-lt"/>
              </a:rPr>
              <a:t>:</a:t>
            </a:r>
          </a:p>
          <a:p>
            <a:r>
              <a:rPr lang="en-US" sz="2000" dirty="0">
                <a:latin typeface="+mn-lt"/>
              </a:rPr>
              <a:t>An impairment will have a long-term effect only if:</a:t>
            </a:r>
          </a:p>
          <a:p>
            <a:pPr marL="800100" lvl="1" indent="-342900">
              <a:buFont typeface="Arial" panose="020B0604020202020204" pitchFamily="34" charset="0"/>
              <a:buChar char="•"/>
            </a:pPr>
            <a:r>
              <a:rPr lang="en-US" sz="2000" dirty="0">
                <a:latin typeface="+mn-lt"/>
              </a:rPr>
              <a:t>It has lasted at least 12 months </a:t>
            </a:r>
          </a:p>
          <a:p>
            <a:pPr marL="800100" lvl="1" indent="-342900">
              <a:buFont typeface="Arial" panose="020B0604020202020204" pitchFamily="34" charset="0"/>
              <a:buChar char="•"/>
            </a:pPr>
            <a:r>
              <a:rPr lang="en-US" sz="2000" dirty="0">
                <a:latin typeface="+mn-lt"/>
              </a:rPr>
              <a:t>The </a:t>
            </a:r>
            <a:r>
              <a:rPr lang="en-US" sz="2000" u="sng" dirty="0">
                <a:latin typeface="+mn-lt"/>
              </a:rPr>
              <a:t>period for which it lasts is likely to be 12 months</a:t>
            </a:r>
          </a:p>
          <a:p>
            <a:pPr marL="800100" lvl="1" indent="-342900">
              <a:buFont typeface="Arial" panose="020B0604020202020204" pitchFamily="34" charset="0"/>
              <a:buChar char="•"/>
            </a:pPr>
            <a:r>
              <a:rPr lang="en-US" sz="2000" dirty="0">
                <a:latin typeface="+mn-lt"/>
              </a:rPr>
              <a:t>It is likely to last for the rest of the life of the person affected</a:t>
            </a:r>
          </a:p>
          <a:p>
            <a:pPr marL="342900" indent="-342900">
              <a:buFont typeface="Arial" panose="020B0604020202020204" pitchFamily="34" charset="0"/>
              <a:buChar char="•"/>
            </a:pPr>
            <a:r>
              <a:rPr lang="en-US" sz="2000" dirty="0">
                <a:latin typeface="+mn-lt"/>
              </a:rPr>
              <a:t>Challenges around this issue due to lack of data around prognosis of this condition</a:t>
            </a:r>
          </a:p>
          <a:p>
            <a:pPr marL="342900" indent="-342900">
              <a:buFont typeface="Arial" panose="020B0604020202020204" pitchFamily="34" charset="0"/>
              <a:buChar char="•"/>
            </a:pPr>
            <a:r>
              <a:rPr lang="en-US" sz="2000" dirty="0">
                <a:latin typeface="+mn-lt"/>
              </a:rPr>
              <a:t>Likelihood in recurrence</a:t>
            </a:r>
          </a:p>
          <a:p>
            <a:pPr marL="342900" indent="-342900">
              <a:buFont typeface="Arial" panose="020B0604020202020204" pitchFamily="34" charset="0"/>
              <a:buChar char="•"/>
            </a:pPr>
            <a:endParaRPr lang="en-US" sz="2000" dirty="0">
              <a:solidFill>
                <a:schemeClr val="tx2"/>
              </a:solidFill>
              <a:latin typeface="+mn-lt"/>
            </a:endParaRPr>
          </a:p>
          <a:p>
            <a:pPr marL="800100" lvl="1" indent="-342900">
              <a:buFont typeface="Arial" panose="020B0604020202020204" pitchFamily="34" charset="0"/>
              <a:buChar char="•"/>
            </a:pPr>
            <a:r>
              <a:rPr lang="en-US" sz="2000" dirty="0">
                <a:solidFill>
                  <a:srgbClr val="FFFFFF"/>
                </a:solidFill>
                <a:latin typeface="+mn-lt"/>
              </a:rPr>
              <a:t>to cover “</a:t>
            </a:r>
            <a:r>
              <a:rPr lang="en-US" sz="2000" i="1" dirty="0">
                <a:solidFill>
                  <a:srgbClr val="FFFFFF"/>
                </a:solidFill>
                <a:latin typeface="+mn-lt"/>
              </a:rPr>
              <a:t>a wide rage of impairments relating to mental functioning</a:t>
            </a:r>
            <a:r>
              <a:rPr lang="en-US" sz="2000" i="1" dirty="0">
                <a:solidFill>
                  <a:srgbClr val="FFFFFF"/>
                </a:solidFill>
              </a:rPr>
              <a:t>, including what are often known as learning disabilities”</a:t>
            </a:r>
            <a:r>
              <a:rPr lang="en-US" sz="2000" dirty="0">
                <a:solidFill>
                  <a:srgbClr val="FFFFFF"/>
                </a:solidFill>
              </a:rPr>
              <a:t> </a:t>
            </a:r>
          </a:p>
          <a:p>
            <a:endParaRPr lang="en-GB" sz="2000" i="1" dirty="0">
              <a:latin typeface="+mn-lt"/>
            </a:endParaRPr>
          </a:p>
          <a:p>
            <a:pPr marL="285750" indent="-285750">
              <a:buFont typeface="Arial" panose="020B0604020202020204" pitchFamily="34" charset="0"/>
              <a:buChar char="•"/>
            </a:pPr>
            <a:endParaRPr lang="en-GB" sz="2000" dirty="0">
              <a:latin typeface="+mn-lt"/>
            </a:endParaRPr>
          </a:p>
        </p:txBody>
      </p:sp>
    </p:spTree>
    <p:extLst>
      <p:ext uri="{BB962C8B-B14F-4D97-AF65-F5344CB8AC3E}">
        <p14:creationId xmlns:p14="http://schemas.microsoft.com/office/powerpoint/2010/main" val="263829515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BCCEEB3-FEB9-49C9-BDAD-9B9EDA1662D9}"/>
              </a:ext>
            </a:extLst>
          </p:cNvPr>
          <p:cNvSpPr>
            <a:spLocks noGrp="1"/>
          </p:cNvSpPr>
          <p:nvPr>
            <p:ph type="body" sz="quarter" idx="11"/>
          </p:nvPr>
        </p:nvSpPr>
        <p:spPr>
          <a:xfrm>
            <a:off x="457200" y="2142000"/>
            <a:ext cx="11017249" cy="3453823"/>
          </a:xfrm>
        </p:spPr>
        <p:txBody>
          <a:bodyPr/>
          <a:lstStyle/>
          <a:p>
            <a:pPr marL="628650" lvl="1" indent="-171450">
              <a:lnSpc>
                <a:spcPct val="100000"/>
              </a:lnSpc>
              <a:buFont typeface="Arial" panose="020B0604020202020204" pitchFamily="34" charset="0"/>
              <a:buChar char="•"/>
            </a:pPr>
            <a:endParaRPr lang="en-GB" sz="2400" dirty="0">
              <a:solidFill>
                <a:schemeClr val="tx1"/>
              </a:solidFill>
            </a:endParaRPr>
          </a:p>
          <a:p>
            <a:pPr marL="171450" indent="-171450">
              <a:lnSpc>
                <a:spcPct val="100000"/>
              </a:lnSpc>
              <a:buFont typeface="Arial" panose="020B0604020202020204" pitchFamily="34" charset="0"/>
              <a:buChar char="•"/>
            </a:pPr>
            <a:endParaRPr lang="en-GB" sz="2800" dirty="0">
              <a:solidFill>
                <a:schemeClr val="tx1"/>
              </a:solidFill>
            </a:endParaRPr>
          </a:p>
          <a:p>
            <a:pPr marL="171450" indent="-171450">
              <a:lnSpc>
                <a:spcPct val="100000"/>
              </a:lnSpc>
              <a:buFont typeface="Arial" panose="020B0604020202020204" pitchFamily="34" charset="0"/>
              <a:buChar char="•"/>
            </a:pPr>
            <a:endParaRPr lang="en-US" sz="2800" dirty="0">
              <a:solidFill>
                <a:schemeClr val="tx1"/>
              </a:solidFill>
            </a:endParaRPr>
          </a:p>
        </p:txBody>
      </p:sp>
      <p:sp>
        <p:nvSpPr>
          <p:cNvPr id="2" name="TextBox 1">
            <a:extLst>
              <a:ext uri="{FF2B5EF4-FFF2-40B4-BE49-F238E27FC236}">
                <a16:creationId xmlns:a16="http://schemas.microsoft.com/office/drawing/2014/main" id="{7584F59E-3EBD-4902-981E-5883E7B21746}"/>
              </a:ext>
            </a:extLst>
          </p:cNvPr>
          <p:cNvSpPr txBox="1"/>
          <p:nvPr/>
        </p:nvSpPr>
        <p:spPr>
          <a:xfrm>
            <a:off x="0" y="727890"/>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Deemed disabilities</a:t>
            </a:r>
          </a:p>
        </p:txBody>
      </p:sp>
      <p:sp>
        <p:nvSpPr>
          <p:cNvPr id="3" name="TextBox 2">
            <a:extLst>
              <a:ext uri="{FF2B5EF4-FFF2-40B4-BE49-F238E27FC236}">
                <a16:creationId xmlns:a16="http://schemas.microsoft.com/office/drawing/2014/main" id="{5CD92642-892F-4340-B27F-F7CB92CC932B}"/>
              </a:ext>
            </a:extLst>
          </p:cNvPr>
          <p:cNvSpPr txBox="1"/>
          <p:nvPr/>
        </p:nvSpPr>
        <p:spPr>
          <a:xfrm>
            <a:off x="717551" y="1660834"/>
            <a:ext cx="10382250" cy="4770537"/>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mn-lt"/>
              </a:rPr>
              <a:t>Some conditions bypass the previous test and are automatically disabilities, including:</a:t>
            </a:r>
          </a:p>
          <a:p>
            <a:pPr marL="742950" lvl="1" indent="-285750">
              <a:buFont typeface="Arial" panose="020B0604020202020204" pitchFamily="34" charset="0"/>
              <a:buChar char="•"/>
            </a:pPr>
            <a:r>
              <a:rPr lang="en-GB" sz="2400" dirty="0">
                <a:latin typeface="+mn-lt"/>
              </a:rPr>
              <a:t>Blindness</a:t>
            </a:r>
          </a:p>
          <a:p>
            <a:pPr marL="742950" lvl="1" indent="-285750">
              <a:buFont typeface="Arial" panose="020B0604020202020204" pitchFamily="34" charset="0"/>
              <a:buChar char="•"/>
            </a:pPr>
            <a:r>
              <a:rPr lang="en-GB" sz="2400" dirty="0">
                <a:latin typeface="+mn-lt"/>
              </a:rPr>
              <a:t>Severe disfigurement</a:t>
            </a:r>
          </a:p>
          <a:p>
            <a:pPr marL="742950" lvl="1" indent="-285750">
              <a:buFont typeface="Arial" panose="020B0604020202020204" pitchFamily="34" charset="0"/>
              <a:buChar char="•"/>
            </a:pPr>
            <a:r>
              <a:rPr lang="en-GB" sz="2400" dirty="0">
                <a:latin typeface="+mn-lt"/>
              </a:rPr>
              <a:t>Cancer</a:t>
            </a:r>
          </a:p>
          <a:p>
            <a:pPr marL="742950" lvl="1" indent="-285750">
              <a:buFont typeface="Arial" panose="020B0604020202020204" pitchFamily="34" charset="0"/>
              <a:buChar char="•"/>
            </a:pPr>
            <a:r>
              <a:rPr lang="en-GB" sz="2400" dirty="0">
                <a:latin typeface="+mn-lt"/>
              </a:rPr>
              <a:t>HIV</a:t>
            </a:r>
          </a:p>
          <a:p>
            <a:pPr marL="742950" lvl="1" indent="-285750">
              <a:buFont typeface="Arial" panose="020B0604020202020204" pitchFamily="34" charset="0"/>
              <a:buChar char="•"/>
            </a:pPr>
            <a:r>
              <a:rPr lang="en-GB" sz="2400" dirty="0">
                <a:latin typeface="+mn-lt"/>
              </a:rPr>
              <a:t>Multiple Sclerosis</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TUC submitted detailed report to Government in Summer 2021 and called for Long COVID to be added to this list of deemed disabilities – this has not happened to date</a:t>
            </a:r>
          </a:p>
          <a:p>
            <a:pPr marL="285750" indent="-285750">
              <a:buFont typeface="Arial" panose="020B0604020202020204" pitchFamily="34" charset="0"/>
              <a:buChar char="•"/>
            </a:pPr>
            <a:endParaRPr lang="en-GB" sz="2000" dirty="0">
              <a:latin typeface="+mn-lt"/>
            </a:endParaRPr>
          </a:p>
          <a:p>
            <a:pPr marL="285750" indent="-285750">
              <a:buFont typeface="Arial" panose="020B0604020202020204" pitchFamily="34" charset="0"/>
              <a:buChar char="•"/>
            </a:pPr>
            <a:endParaRPr lang="en-GB" sz="2000" dirty="0">
              <a:latin typeface="+mn-lt"/>
            </a:endParaRPr>
          </a:p>
        </p:txBody>
      </p:sp>
    </p:spTree>
    <p:extLst>
      <p:ext uri="{BB962C8B-B14F-4D97-AF65-F5344CB8AC3E}">
        <p14:creationId xmlns:p14="http://schemas.microsoft.com/office/powerpoint/2010/main" val="373394064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BCCEEB3-FEB9-49C9-BDAD-9B9EDA1662D9}"/>
              </a:ext>
            </a:extLst>
          </p:cNvPr>
          <p:cNvSpPr>
            <a:spLocks noGrp="1"/>
          </p:cNvSpPr>
          <p:nvPr>
            <p:ph type="body" sz="quarter" idx="11"/>
          </p:nvPr>
        </p:nvSpPr>
        <p:spPr>
          <a:xfrm>
            <a:off x="457200" y="2142000"/>
            <a:ext cx="11017249" cy="3453823"/>
          </a:xfrm>
        </p:spPr>
        <p:txBody>
          <a:bodyPr/>
          <a:lstStyle/>
          <a:p>
            <a:pPr marL="628650" lvl="1" indent="-171450">
              <a:lnSpc>
                <a:spcPct val="100000"/>
              </a:lnSpc>
              <a:buFont typeface="Arial" panose="020B0604020202020204" pitchFamily="34" charset="0"/>
              <a:buChar char="•"/>
            </a:pPr>
            <a:endParaRPr lang="en-GB" sz="2400" dirty="0">
              <a:solidFill>
                <a:schemeClr val="tx1"/>
              </a:solidFill>
            </a:endParaRPr>
          </a:p>
          <a:p>
            <a:pPr marL="171450" indent="-171450">
              <a:lnSpc>
                <a:spcPct val="100000"/>
              </a:lnSpc>
              <a:buFont typeface="Arial" panose="020B0604020202020204" pitchFamily="34" charset="0"/>
              <a:buChar char="•"/>
            </a:pPr>
            <a:endParaRPr lang="en-GB" sz="2800" dirty="0">
              <a:solidFill>
                <a:schemeClr val="tx1"/>
              </a:solidFill>
            </a:endParaRPr>
          </a:p>
          <a:p>
            <a:pPr marL="171450" indent="-171450">
              <a:lnSpc>
                <a:spcPct val="100000"/>
              </a:lnSpc>
              <a:buFont typeface="Arial" panose="020B0604020202020204" pitchFamily="34" charset="0"/>
              <a:buChar char="•"/>
            </a:pPr>
            <a:endParaRPr lang="en-US" sz="2800" dirty="0">
              <a:solidFill>
                <a:schemeClr val="tx1"/>
              </a:solidFill>
            </a:endParaRPr>
          </a:p>
        </p:txBody>
      </p:sp>
      <p:sp>
        <p:nvSpPr>
          <p:cNvPr id="2" name="TextBox 1">
            <a:extLst>
              <a:ext uri="{FF2B5EF4-FFF2-40B4-BE49-F238E27FC236}">
                <a16:creationId xmlns:a16="http://schemas.microsoft.com/office/drawing/2014/main" id="{7584F59E-3EBD-4902-981E-5883E7B21746}"/>
              </a:ext>
            </a:extLst>
          </p:cNvPr>
          <p:cNvSpPr txBox="1"/>
          <p:nvPr/>
        </p:nvSpPr>
        <p:spPr>
          <a:xfrm>
            <a:off x="0" y="727890"/>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A likely Tribunal approach</a:t>
            </a:r>
          </a:p>
        </p:txBody>
      </p:sp>
      <p:sp>
        <p:nvSpPr>
          <p:cNvPr id="3" name="TextBox 2">
            <a:extLst>
              <a:ext uri="{FF2B5EF4-FFF2-40B4-BE49-F238E27FC236}">
                <a16:creationId xmlns:a16="http://schemas.microsoft.com/office/drawing/2014/main" id="{5CD92642-892F-4340-B27F-F7CB92CC932B}"/>
              </a:ext>
            </a:extLst>
          </p:cNvPr>
          <p:cNvSpPr txBox="1"/>
          <p:nvPr/>
        </p:nvSpPr>
        <p:spPr>
          <a:xfrm>
            <a:off x="717551" y="1671985"/>
            <a:ext cx="10382250" cy="4093428"/>
          </a:xfrm>
          <a:prstGeom prst="rect">
            <a:avLst/>
          </a:prstGeom>
          <a:noFill/>
        </p:spPr>
        <p:txBody>
          <a:bodyPr wrap="square" rtlCol="0">
            <a:spAutoFit/>
          </a:bodyPr>
          <a:lstStyle/>
          <a:p>
            <a:pPr marL="342900" indent="-342900">
              <a:buFont typeface="Arial" panose="020B0604020202020204" pitchFamily="34" charset="0"/>
              <a:buChar char="•"/>
            </a:pPr>
            <a:r>
              <a:rPr lang="en-GB" sz="2000" b="1" dirty="0">
                <a:latin typeface="+mn-lt"/>
              </a:rPr>
              <a:t>Limited caselaw </a:t>
            </a:r>
            <a:r>
              <a:rPr lang="en-GB" sz="2000" dirty="0">
                <a:latin typeface="+mn-lt"/>
              </a:rPr>
              <a:t>thus far on the issue of whether Long COVID can be a disability, but likely to be some authority soon</a:t>
            </a:r>
          </a:p>
          <a:p>
            <a:pPr marL="342900" indent="-342900">
              <a:buFont typeface="Arial" panose="020B0604020202020204" pitchFamily="34" charset="0"/>
              <a:buChar char="•"/>
            </a:pPr>
            <a:r>
              <a:rPr lang="en-GB" sz="2000" dirty="0">
                <a:latin typeface="+mn-lt"/>
              </a:rPr>
              <a:t>Likely to follow similar approach as to other </a:t>
            </a:r>
            <a:r>
              <a:rPr lang="en-GB" sz="2000" b="1" dirty="0">
                <a:latin typeface="+mn-lt"/>
              </a:rPr>
              <a:t>energy limiting conditions</a:t>
            </a:r>
            <a:r>
              <a:rPr lang="en-GB" sz="2000" dirty="0">
                <a:latin typeface="+mn-lt"/>
              </a:rPr>
              <a:t> such as Chronic Fatigue Syndrome / </a:t>
            </a:r>
            <a:r>
              <a:rPr lang="en-GB" sz="2000" dirty="0" err="1">
                <a:latin typeface="+mn-lt"/>
              </a:rPr>
              <a:t>Myalgic</a:t>
            </a:r>
            <a:r>
              <a:rPr lang="en-GB" sz="2000" dirty="0">
                <a:latin typeface="+mn-lt"/>
              </a:rPr>
              <a:t> Encephalomyelitis (CFS/ME)</a:t>
            </a:r>
          </a:p>
          <a:p>
            <a:pPr marL="342900" indent="-342900">
              <a:buFont typeface="Arial" panose="020B0604020202020204" pitchFamily="34" charset="0"/>
              <a:buChar char="•"/>
            </a:pPr>
            <a:r>
              <a:rPr lang="en-GB" sz="2000" dirty="0">
                <a:latin typeface="+mn-lt"/>
              </a:rPr>
              <a:t>Binding case law that a condition causing fatigue that “waxed and waned” was a disability</a:t>
            </a:r>
          </a:p>
          <a:p>
            <a:pPr marL="342900" indent="-342900">
              <a:buFont typeface="Arial" panose="020B0604020202020204" pitchFamily="34" charset="0"/>
              <a:buChar char="•"/>
            </a:pPr>
            <a:r>
              <a:rPr lang="en-GB" sz="2000" dirty="0">
                <a:latin typeface="+mn-lt"/>
              </a:rPr>
              <a:t>Determining factors are likely to be the ‘</a:t>
            </a:r>
            <a:r>
              <a:rPr lang="en-GB" sz="2000" b="1" dirty="0">
                <a:latin typeface="+mn-lt"/>
              </a:rPr>
              <a:t>substantial</a:t>
            </a:r>
            <a:r>
              <a:rPr lang="en-GB" sz="2000" dirty="0">
                <a:latin typeface="+mn-lt"/>
              </a:rPr>
              <a:t>’ and ‘</a:t>
            </a:r>
            <a:r>
              <a:rPr lang="en-GB" sz="2000" b="1" dirty="0">
                <a:latin typeface="+mn-lt"/>
              </a:rPr>
              <a:t>long term</a:t>
            </a:r>
            <a:r>
              <a:rPr lang="en-GB" sz="2000" dirty="0">
                <a:latin typeface="+mn-lt"/>
              </a:rPr>
              <a:t>’ elements of test</a:t>
            </a:r>
          </a:p>
          <a:p>
            <a:pPr marL="342900" indent="-342900">
              <a:buFont typeface="Arial" panose="020B0604020202020204" pitchFamily="34" charset="0"/>
              <a:buChar char="•"/>
            </a:pPr>
            <a:r>
              <a:rPr lang="en-GB" sz="2000" dirty="0">
                <a:latin typeface="+mn-lt"/>
              </a:rPr>
              <a:t>Likely to meet the definition in a lot of cases but will depend on the </a:t>
            </a:r>
            <a:r>
              <a:rPr lang="en-GB" sz="2000" b="1" dirty="0">
                <a:latin typeface="+mn-lt"/>
              </a:rPr>
              <a:t>facts</a:t>
            </a:r>
            <a:r>
              <a:rPr lang="en-GB" sz="2000" dirty="0">
                <a:latin typeface="+mn-lt"/>
              </a:rPr>
              <a:t> in each case. Ultimately Tribunal's decision. </a:t>
            </a:r>
          </a:p>
          <a:p>
            <a:pPr marL="342900" indent="-342900">
              <a:buFont typeface="Arial" panose="020B0604020202020204" pitchFamily="34" charset="0"/>
              <a:buChar char="•"/>
            </a:pPr>
            <a:r>
              <a:rPr lang="en-GB" sz="2000" dirty="0">
                <a:latin typeface="+mn-lt"/>
              </a:rPr>
              <a:t>Best practice to treat employees with Long COVID as if they are disabled and support / make adjustments in line with EA 2010 </a:t>
            </a:r>
          </a:p>
          <a:p>
            <a:pPr marL="285750" indent="-285750">
              <a:buFont typeface="Arial" panose="020B0604020202020204" pitchFamily="34" charset="0"/>
              <a:buChar char="•"/>
            </a:pPr>
            <a:endParaRPr lang="en-GB" sz="2000" dirty="0">
              <a:latin typeface="+mn-lt"/>
            </a:endParaRPr>
          </a:p>
        </p:txBody>
      </p:sp>
    </p:spTree>
    <p:extLst>
      <p:ext uri="{BB962C8B-B14F-4D97-AF65-F5344CB8AC3E}">
        <p14:creationId xmlns:p14="http://schemas.microsoft.com/office/powerpoint/2010/main" val="303386652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4F59E-3EBD-4902-981E-5883E7B21746}"/>
              </a:ext>
            </a:extLst>
          </p:cNvPr>
          <p:cNvSpPr txBox="1"/>
          <p:nvPr/>
        </p:nvSpPr>
        <p:spPr>
          <a:xfrm>
            <a:off x="0" y="727890"/>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Types of disability discrimination</a:t>
            </a:r>
          </a:p>
        </p:txBody>
      </p:sp>
      <p:sp>
        <p:nvSpPr>
          <p:cNvPr id="6" name="TextBox 5">
            <a:extLst>
              <a:ext uri="{FF2B5EF4-FFF2-40B4-BE49-F238E27FC236}">
                <a16:creationId xmlns:a16="http://schemas.microsoft.com/office/drawing/2014/main" id="{14AB9899-F44D-4B82-8A87-3EF7885F3296}"/>
              </a:ext>
            </a:extLst>
          </p:cNvPr>
          <p:cNvSpPr txBox="1"/>
          <p:nvPr/>
        </p:nvSpPr>
        <p:spPr>
          <a:xfrm>
            <a:off x="985179" y="1368870"/>
            <a:ext cx="10617199" cy="5262979"/>
          </a:xfrm>
          <a:prstGeom prst="rect">
            <a:avLst/>
          </a:prstGeom>
          <a:noFill/>
        </p:spPr>
        <p:txBody>
          <a:bodyPr wrap="square" rtlCol="0">
            <a:spAutoFit/>
          </a:bodyPr>
          <a:lstStyle/>
          <a:p>
            <a:pPr marL="285750" indent="-285750">
              <a:buFont typeface="Arial" panose="020B0604020202020204" pitchFamily="34" charset="0"/>
              <a:buChar char="•"/>
            </a:pPr>
            <a:endParaRPr lang="en-GB" sz="2000" dirty="0">
              <a:latin typeface="+mn-lt"/>
            </a:endParaRPr>
          </a:p>
          <a:p>
            <a:r>
              <a:rPr lang="en-GB" sz="2400" dirty="0">
                <a:latin typeface="+mn-lt"/>
              </a:rPr>
              <a:t>Possible discrimination claim that could be brought by colleagues with Long COVID include:</a:t>
            </a:r>
          </a:p>
          <a:p>
            <a:endParaRPr lang="en-GB" sz="2400" dirty="0"/>
          </a:p>
          <a:p>
            <a:pPr marL="914400" lvl="1" indent="-457200">
              <a:buFont typeface="Arial" panose="020B0604020202020204" pitchFamily="34" charset="0"/>
              <a:buChar char="•"/>
            </a:pPr>
            <a:r>
              <a:rPr lang="en-US" sz="2400" b="1" dirty="0">
                <a:latin typeface="+mn-lt"/>
              </a:rPr>
              <a:t>Failing to make Reasonable Adjustments</a:t>
            </a:r>
          </a:p>
          <a:p>
            <a:pPr marL="1371600" lvl="2" indent="-457200">
              <a:buFont typeface="Arial" panose="020B0604020202020204" pitchFamily="34" charset="0"/>
              <a:buChar char="•"/>
            </a:pPr>
            <a:r>
              <a:rPr lang="en-US" sz="2400" dirty="0">
                <a:latin typeface="+mn-lt"/>
              </a:rPr>
              <a:t>Possible adjustments – phased returns and RTW plans (with OH input); altering working hours; adjusting place of work or duties; flexibility to support fluctuations; help with pace/goal setting; advice on managing fatigue and getting meaningful rest; provision for longer breaks</a:t>
            </a:r>
          </a:p>
          <a:p>
            <a:pPr marL="914400" lvl="1" indent="-457200">
              <a:buFont typeface="Arial" panose="020B0604020202020204" pitchFamily="34" charset="0"/>
              <a:buChar char="•"/>
            </a:pPr>
            <a:endParaRPr lang="en-US" sz="2000" dirty="0">
              <a:latin typeface="+mn-lt"/>
            </a:endParaRPr>
          </a:p>
          <a:p>
            <a:endParaRPr lang="en-GB" sz="2000" dirty="0">
              <a:latin typeface="+mn-lt"/>
            </a:endParaRPr>
          </a:p>
          <a:p>
            <a:pPr marL="742950" lvl="1" indent="-285750">
              <a:buFont typeface="Arial" panose="020B0604020202020204" pitchFamily="34" charset="0"/>
              <a:buChar char="•"/>
            </a:pPr>
            <a:endParaRPr lang="en-GB" sz="2000" dirty="0">
              <a:latin typeface="+mn-lt"/>
            </a:endParaRPr>
          </a:p>
          <a:p>
            <a:pPr marL="742950" lvl="1" indent="-285750">
              <a:buFont typeface="Arial" panose="020B0604020202020204" pitchFamily="34" charset="0"/>
              <a:buChar char="•"/>
            </a:pPr>
            <a:endParaRPr lang="en-GB" sz="2000" dirty="0">
              <a:latin typeface="+mn-lt"/>
            </a:endParaRPr>
          </a:p>
          <a:p>
            <a:pPr marL="285750" indent="-285750">
              <a:buFont typeface="Arial" panose="020B0604020202020204" pitchFamily="34" charset="0"/>
              <a:buChar char="•"/>
            </a:pPr>
            <a:endParaRPr lang="en-GB" sz="2000" dirty="0">
              <a:latin typeface="+mn-lt"/>
            </a:endParaRPr>
          </a:p>
        </p:txBody>
      </p:sp>
    </p:spTree>
    <p:extLst>
      <p:ext uri="{BB962C8B-B14F-4D97-AF65-F5344CB8AC3E}">
        <p14:creationId xmlns:p14="http://schemas.microsoft.com/office/powerpoint/2010/main" val="147873544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4F59E-3EBD-4902-981E-5883E7B21746}"/>
              </a:ext>
            </a:extLst>
          </p:cNvPr>
          <p:cNvSpPr txBox="1"/>
          <p:nvPr/>
        </p:nvSpPr>
        <p:spPr>
          <a:xfrm>
            <a:off x="0" y="727890"/>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Types of disability discrimination</a:t>
            </a:r>
          </a:p>
        </p:txBody>
      </p:sp>
      <p:sp>
        <p:nvSpPr>
          <p:cNvPr id="6" name="TextBox 5">
            <a:extLst>
              <a:ext uri="{FF2B5EF4-FFF2-40B4-BE49-F238E27FC236}">
                <a16:creationId xmlns:a16="http://schemas.microsoft.com/office/drawing/2014/main" id="{14AB9899-F44D-4B82-8A87-3EF7885F3296}"/>
              </a:ext>
            </a:extLst>
          </p:cNvPr>
          <p:cNvSpPr txBox="1"/>
          <p:nvPr/>
        </p:nvSpPr>
        <p:spPr>
          <a:xfrm>
            <a:off x="985179" y="1382054"/>
            <a:ext cx="10617199" cy="5262979"/>
          </a:xfrm>
          <a:prstGeom prst="rect">
            <a:avLst/>
          </a:prstGeom>
          <a:noFill/>
        </p:spPr>
        <p:txBody>
          <a:bodyPr wrap="square" rtlCol="0">
            <a:spAutoFit/>
          </a:bodyPr>
          <a:lstStyle/>
          <a:p>
            <a:pPr marL="285750" indent="-285750">
              <a:buFont typeface="Arial" panose="020B0604020202020204" pitchFamily="34" charset="0"/>
              <a:buChar char="•"/>
            </a:pPr>
            <a:endParaRPr lang="en-GB" sz="2000" dirty="0">
              <a:latin typeface="+mn-lt"/>
            </a:endParaRPr>
          </a:p>
          <a:p>
            <a:r>
              <a:rPr lang="en-GB" sz="2400" dirty="0">
                <a:latin typeface="+mn-lt"/>
              </a:rPr>
              <a:t>Possible discrimination claim that could be brought by colleagues with Long COVID include:</a:t>
            </a:r>
          </a:p>
          <a:p>
            <a:endParaRPr lang="en-GB" sz="2400" dirty="0"/>
          </a:p>
          <a:p>
            <a:pPr marL="800100" lvl="1" indent="-342900">
              <a:buFont typeface="Arial" panose="020B0604020202020204" pitchFamily="34" charset="0"/>
              <a:buChar char="•"/>
            </a:pPr>
            <a:r>
              <a:rPr lang="en-GB" sz="2400" dirty="0">
                <a:latin typeface="+mn-lt"/>
              </a:rPr>
              <a:t>Indirect discrimination </a:t>
            </a:r>
          </a:p>
          <a:p>
            <a:pPr marL="1257300" lvl="2" indent="-342900">
              <a:buFont typeface="Arial" panose="020B0604020202020204" pitchFamily="34" charset="0"/>
              <a:buChar char="•"/>
            </a:pPr>
            <a:r>
              <a:rPr lang="en-GB" sz="2400" dirty="0">
                <a:latin typeface="+mn-lt"/>
              </a:rPr>
              <a:t>Return to work plans that could impact those with Long COVID</a:t>
            </a:r>
          </a:p>
          <a:p>
            <a:pPr marL="800100" lvl="1" indent="-342900">
              <a:buFont typeface="Arial" panose="020B0604020202020204" pitchFamily="34" charset="0"/>
              <a:buChar char="•"/>
            </a:pPr>
            <a:r>
              <a:rPr lang="en-GB" sz="2400" dirty="0">
                <a:latin typeface="+mn-lt"/>
              </a:rPr>
              <a:t>Discrimination arising from disability</a:t>
            </a:r>
          </a:p>
          <a:p>
            <a:pPr marL="1257300" lvl="2" indent="-342900">
              <a:buFont typeface="Arial" panose="020B0604020202020204" pitchFamily="34" charset="0"/>
              <a:buChar char="•"/>
            </a:pPr>
            <a:r>
              <a:rPr lang="en-GB" sz="2400" dirty="0">
                <a:latin typeface="+mn-lt"/>
              </a:rPr>
              <a:t>Claims linked to sickness absence or performance management processes</a:t>
            </a:r>
          </a:p>
          <a:p>
            <a:pPr marL="800100" lvl="1" indent="-342900">
              <a:buFont typeface="Arial" panose="020B0604020202020204" pitchFamily="34" charset="0"/>
              <a:buChar char="•"/>
            </a:pPr>
            <a:r>
              <a:rPr lang="en-GB" sz="2400" dirty="0">
                <a:latin typeface="+mn-lt"/>
              </a:rPr>
              <a:t>Harassment – due to disbelief</a:t>
            </a:r>
          </a:p>
          <a:p>
            <a:pPr marL="914400" lvl="1" indent="-457200">
              <a:buFont typeface="Arial" panose="020B0604020202020204" pitchFamily="34" charset="0"/>
              <a:buChar char="•"/>
            </a:pPr>
            <a:endParaRPr lang="en-US" sz="2000" dirty="0">
              <a:latin typeface="+mn-lt"/>
            </a:endParaRPr>
          </a:p>
          <a:p>
            <a:endParaRPr lang="en-GB" sz="2000" dirty="0">
              <a:latin typeface="+mn-lt"/>
            </a:endParaRPr>
          </a:p>
          <a:p>
            <a:pPr marL="742950" lvl="1" indent="-285750">
              <a:buFont typeface="Arial" panose="020B0604020202020204" pitchFamily="34" charset="0"/>
              <a:buChar char="•"/>
            </a:pPr>
            <a:endParaRPr lang="en-GB" sz="2000" dirty="0">
              <a:latin typeface="+mn-lt"/>
            </a:endParaRPr>
          </a:p>
          <a:p>
            <a:pPr marL="742950" lvl="1" indent="-285750">
              <a:buFont typeface="Arial" panose="020B0604020202020204" pitchFamily="34" charset="0"/>
              <a:buChar char="•"/>
            </a:pPr>
            <a:endParaRPr lang="en-GB" sz="2000" dirty="0">
              <a:latin typeface="+mn-lt"/>
            </a:endParaRPr>
          </a:p>
          <a:p>
            <a:pPr marL="285750" indent="-285750">
              <a:buFont typeface="Arial" panose="020B0604020202020204" pitchFamily="34" charset="0"/>
              <a:buChar char="•"/>
            </a:pPr>
            <a:endParaRPr lang="en-GB" sz="2000" dirty="0">
              <a:latin typeface="+mn-lt"/>
            </a:endParaRPr>
          </a:p>
        </p:txBody>
      </p:sp>
    </p:spTree>
    <p:extLst>
      <p:ext uri="{BB962C8B-B14F-4D97-AF65-F5344CB8AC3E}">
        <p14:creationId xmlns:p14="http://schemas.microsoft.com/office/powerpoint/2010/main" val="304276685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4F59E-3EBD-4902-981E-5883E7B21746}"/>
              </a:ext>
            </a:extLst>
          </p:cNvPr>
          <p:cNvSpPr txBox="1"/>
          <p:nvPr/>
        </p:nvSpPr>
        <p:spPr>
          <a:xfrm>
            <a:off x="0" y="727890"/>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Links with other protected characteristics?</a:t>
            </a:r>
          </a:p>
        </p:txBody>
      </p:sp>
      <p:sp>
        <p:nvSpPr>
          <p:cNvPr id="6" name="TextBox 5">
            <a:extLst>
              <a:ext uri="{FF2B5EF4-FFF2-40B4-BE49-F238E27FC236}">
                <a16:creationId xmlns:a16="http://schemas.microsoft.com/office/drawing/2014/main" id="{14AB9899-F44D-4B82-8A87-3EF7885F3296}"/>
              </a:ext>
            </a:extLst>
          </p:cNvPr>
          <p:cNvSpPr txBox="1"/>
          <p:nvPr/>
        </p:nvSpPr>
        <p:spPr>
          <a:xfrm>
            <a:off x="449921" y="1694288"/>
            <a:ext cx="10617199" cy="3416320"/>
          </a:xfrm>
          <a:prstGeom prst="rect">
            <a:avLst/>
          </a:prstGeom>
          <a:noFill/>
        </p:spPr>
        <p:txBody>
          <a:bodyPr wrap="square" rtlCol="0">
            <a:spAutoFit/>
          </a:bodyPr>
          <a:lstStyle/>
          <a:p>
            <a:pPr marL="571500" indent="-571500">
              <a:buFont typeface="Arial" panose="020B0604020202020204" pitchFamily="34" charset="0"/>
              <a:buChar char="•"/>
            </a:pPr>
            <a:r>
              <a:rPr lang="en-US" sz="2400" dirty="0">
                <a:latin typeface="+mn-lt"/>
              </a:rPr>
              <a:t>Researchers at the King’s College London have identified </a:t>
            </a:r>
            <a:r>
              <a:rPr lang="en-GB" sz="2400" dirty="0">
                <a:latin typeface="+mn-lt"/>
              </a:rPr>
              <a:t>risk factors for the development of Long COVID including </a:t>
            </a:r>
            <a:r>
              <a:rPr lang="en-US" sz="2400" dirty="0">
                <a:latin typeface="+mn-lt"/>
              </a:rPr>
              <a:t>older age, heavier weight, suffering from asthma and being female</a:t>
            </a:r>
          </a:p>
          <a:p>
            <a:pPr marL="571500" indent="-571500">
              <a:buFont typeface="Arial" panose="020B0604020202020204" pitchFamily="34" charset="0"/>
              <a:buChar char="•"/>
            </a:pPr>
            <a:r>
              <a:rPr lang="en-US" sz="2400" dirty="0">
                <a:latin typeface="+mn-lt"/>
              </a:rPr>
              <a:t>Also reflected in a recent ONS survey</a:t>
            </a:r>
          </a:p>
          <a:p>
            <a:pPr marL="571500" indent="-571500">
              <a:buFont typeface="Arial" panose="020B0604020202020204" pitchFamily="34" charset="0"/>
              <a:buChar char="•"/>
            </a:pPr>
            <a:r>
              <a:rPr lang="en-US" sz="2400" dirty="0">
                <a:latin typeface="+mn-lt"/>
              </a:rPr>
              <a:t>Take care to avoid indirect sex or age discrimination claims</a:t>
            </a:r>
          </a:p>
          <a:p>
            <a:pPr marL="571500" indent="-571500">
              <a:buFont typeface="Arial" panose="020B0604020202020204" pitchFamily="34" charset="0"/>
              <a:buChar char="•"/>
            </a:pPr>
            <a:r>
              <a:rPr lang="en-US" sz="2400" dirty="0">
                <a:latin typeface="+mn-lt"/>
              </a:rPr>
              <a:t>Evidence of disproportionate impact on Black, Asian and minority ethnic groups, which raises the prospect of indirect race discrimination too</a:t>
            </a:r>
          </a:p>
          <a:p>
            <a:pPr marL="571500" indent="-571500">
              <a:buFont typeface="Arial" panose="020B0604020202020204" pitchFamily="34" charset="0"/>
              <a:buChar char="•"/>
            </a:pPr>
            <a:endParaRPr lang="en-GB" sz="2400" dirty="0">
              <a:latin typeface="Inter Semi Bold" panose="02000703000000020004" pitchFamily="50" charset="0"/>
              <a:ea typeface="Inter Semi Bold" panose="02000703000000020004" pitchFamily="50" charset="0"/>
              <a:cs typeface="Inter Semi Bold" panose="02000703000000020004" pitchFamily="50" charset="0"/>
            </a:endParaRPr>
          </a:p>
        </p:txBody>
      </p:sp>
    </p:spTree>
    <p:extLst>
      <p:ext uri="{BB962C8B-B14F-4D97-AF65-F5344CB8AC3E}">
        <p14:creationId xmlns:p14="http://schemas.microsoft.com/office/powerpoint/2010/main" val="332817010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79B62C28-3EC1-4C75-8B86-38FA0464314C}"/>
              </a:ext>
            </a:extLst>
          </p:cNvPr>
          <p:cNvPicPr>
            <a:picLocks noGrp="1" noChangeAspect="1"/>
          </p:cNvPicPr>
          <p:nvPr>
            <p:ph type="pic" sz="quarter" idx="4294967295"/>
          </p:nvPr>
        </p:nvPicPr>
        <p:blipFill rotWithShape="1">
          <a:blip r:embed="rId3" cstate="email">
            <a:extLst>
              <a:ext uri="{28A0092B-C50C-407E-A947-70E740481C1C}">
                <a14:useLocalDpi xmlns:a14="http://schemas.microsoft.com/office/drawing/2010/main"/>
              </a:ext>
            </a:extLst>
          </a:blip>
          <a:srcRect/>
          <a:stretch/>
        </p:blipFill>
        <p:spPr>
          <a:xfrm>
            <a:off x="0" y="6350"/>
            <a:ext cx="12193588" cy="6845300"/>
          </a:xfrm>
        </p:spPr>
      </p:pic>
      <p:pic>
        <p:nvPicPr>
          <p:cNvPr id="6" name="Picture 5">
            <a:extLst>
              <a:ext uri="{FF2B5EF4-FFF2-40B4-BE49-F238E27FC236}">
                <a16:creationId xmlns:a16="http://schemas.microsoft.com/office/drawing/2014/main" id="{0B8A1D08-0C19-4F28-AB69-CD6BAD5A2519}"/>
              </a:ext>
            </a:extLst>
          </p:cNvPr>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1588" y="0"/>
            <a:ext cx="10021823" cy="6858000"/>
          </a:xfrm>
          <a:prstGeom prst="rect">
            <a:avLst/>
          </a:prstGeom>
        </p:spPr>
      </p:pic>
      <p:sp>
        <p:nvSpPr>
          <p:cNvPr id="2" name="Title 1"/>
          <p:cNvSpPr>
            <a:spLocks noGrp="1"/>
          </p:cNvSpPr>
          <p:nvPr>
            <p:ph type="title"/>
          </p:nvPr>
        </p:nvSpPr>
        <p:spPr>
          <a:xfrm>
            <a:off x="595312" y="2768013"/>
            <a:ext cx="11017250" cy="1642506"/>
          </a:xfrm>
        </p:spPr>
        <p:txBody>
          <a:bodyPr/>
          <a:lstStyle/>
          <a:p>
            <a:r>
              <a:rPr lang="en-GB" b="1" spc="-150" dirty="0"/>
              <a:t>Managing Long COVID Absence</a:t>
            </a:r>
          </a:p>
        </p:txBody>
      </p:sp>
      <p:sp>
        <p:nvSpPr>
          <p:cNvPr id="4" name="Text Placeholder 3"/>
          <p:cNvSpPr>
            <a:spLocks noGrp="1"/>
          </p:cNvSpPr>
          <p:nvPr>
            <p:ph type="body" sz="quarter" idx="10"/>
          </p:nvPr>
        </p:nvSpPr>
        <p:spPr/>
        <p:txBody>
          <a:bodyPr>
            <a:noAutofit/>
          </a:bodyPr>
          <a:lstStyle/>
          <a:p>
            <a:r>
              <a:rPr lang="en-GB" sz="1400" spc="0" dirty="0"/>
              <a:t>EMPLOYMENT ESSENTIALS EXPLAINED</a:t>
            </a:r>
          </a:p>
        </p:txBody>
      </p:sp>
      <p:pic>
        <p:nvPicPr>
          <p:cNvPr id="21" name="Picture 20">
            <a:extLst>
              <a:ext uri="{FF2B5EF4-FFF2-40B4-BE49-F238E27FC236}">
                <a16:creationId xmlns:a16="http://schemas.microsoft.com/office/drawing/2014/main" id="{48D735DF-C306-4F68-8BE3-4E0183428C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7376" y="6264132"/>
            <a:ext cx="1687512" cy="211311"/>
          </a:xfrm>
          <a:prstGeom prst="rect">
            <a:avLst/>
          </a:prstGeom>
        </p:spPr>
      </p:pic>
    </p:spTree>
    <p:extLst>
      <p:ext uri="{BB962C8B-B14F-4D97-AF65-F5344CB8AC3E}">
        <p14:creationId xmlns:p14="http://schemas.microsoft.com/office/powerpoint/2010/main" val="186789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B25E4C1-4900-420E-A642-16EBB7145C69}"/>
              </a:ext>
            </a:extLst>
          </p:cNvPr>
          <p:cNvSpPr>
            <a:spLocks noGrp="1"/>
          </p:cNvSpPr>
          <p:nvPr>
            <p:ph type="body" sz="quarter" idx="17"/>
          </p:nvPr>
        </p:nvSpPr>
        <p:spPr/>
        <p:txBody>
          <a:bodyPr/>
          <a:lstStyle/>
          <a:p>
            <a:r>
              <a:rPr lang="en-GB" sz="1600" spc="0" dirty="0"/>
              <a:t>EMPLOYMENT ESSENTIALS EXPLAINED</a:t>
            </a:r>
          </a:p>
        </p:txBody>
      </p:sp>
      <p:sp>
        <p:nvSpPr>
          <p:cNvPr id="2" name="Title 1">
            <a:extLst>
              <a:ext uri="{FF2B5EF4-FFF2-40B4-BE49-F238E27FC236}">
                <a16:creationId xmlns:a16="http://schemas.microsoft.com/office/drawing/2014/main" id="{2CA29176-8CBD-4B2C-8C5E-5FF65BF77234}"/>
              </a:ext>
            </a:extLst>
          </p:cNvPr>
          <p:cNvSpPr>
            <a:spLocks noGrp="1"/>
          </p:cNvSpPr>
          <p:nvPr>
            <p:ph type="title"/>
          </p:nvPr>
        </p:nvSpPr>
        <p:spPr/>
        <p:txBody>
          <a:bodyPr/>
          <a:lstStyle/>
          <a:p>
            <a:r>
              <a:rPr lang="en-GB" dirty="0"/>
              <a:t>Meet the team</a:t>
            </a:r>
          </a:p>
        </p:txBody>
      </p:sp>
      <p:sp>
        <p:nvSpPr>
          <p:cNvPr id="23" name="Text Placeholder 22">
            <a:extLst>
              <a:ext uri="{FF2B5EF4-FFF2-40B4-BE49-F238E27FC236}">
                <a16:creationId xmlns:a16="http://schemas.microsoft.com/office/drawing/2014/main" id="{B120E7BB-EFAB-48C1-BA1A-AB5BC4AFDA34}"/>
              </a:ext>
            </a:extLst>
          </p:cNvPr>
          <p:cNvSpPr>
            <a:spLocks noGrp="1"/>
          </p:cNvSpPr>
          <p:nvPr>
            <p:ph type="body" sz="quarter" idx="31"/>
          </p:nvPr>
        </p:nvSpPr>
        <p:spPr>
          <a:xfrm>
            <a:off x="1415554" y="1826800"/>
            <a:ext cx="9515301" cy="902456"/>
          </a:xfrm>
        </p:spPr>
        <p:txBody>
          <a:bodyPr/>
          <a:lstStyle/>
          <a:p>
            <a:pPr algn="ctr"/>
            <a:r>
              <a:rPr lang="en-GB" sz="1600" b="1" dirty="0">
                <a:solidFill>
                  <a:srgbClr val="C1D82F"/>
                </a:solidFill>
              </a:rPr>
              <a:t>Connect with your hosts on LinkedIn by scanning the relevant QR code below.</a:t>
            </a:r>
            <a:endParaRPr lang="en-GB" sz="1600" b="1" dirty="0"/>
          </a:p>
        </p:txBody>
      </p:sp>
      <p:sp>
        <p:nvSpPr>
          <p:cNvPr id="21" name="Text Placeholder 15">
            <a:extLst>
              <a:ext uri="{FF2B5EF4-FFF2-40B4-BE49-F238E27FC236}">
                <a16:creationId xmlns:a16="http://schemas.microsoft.com/office/drawing/2014/main" id="{4B79F1EF-B66A-4889-91BF-74A688DCE3F3}"/>
              </a:ext>
            </a:extLst>
          </p:cNvPr>
          <p:cNvSpPr txBox="1">
            <a:spLocks/>
          </p:cNvSpPr>
          <p:nvPr/>
        </p:nvSpPr>
        <p:spPr bwMode="auto">
          <a:xfrm>
            <a:off x="716447" y="4138335"/>
            <a:ext cx="2916498" cy="41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ct val="90000"/>
              </a:lnSpc>
              <a:spcBef>
                <a:spcPts val="1000"/>
              </a:spcBef>
              <a:spcAft>
                <a:spcPct val="0"/>
              </a:spcAft>
              <a:buFont typeface="Arial" panose="020B0604020202020204" pitchFamily="34" charset="0"/>
              <a:buNone/>
              <a:defRPr sz="1400" kern="120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lgn="l" rtl="0" eaLnBrk="1" fontAlgn="base" hangingPunct="1">
              <a:lnSpc>
                <a:spcPct val="90000"/>
              </a:lnSpc>
              <a:spcBef>
                <a:spcPts val="500"/>
              </a:spcBef>
              <a:spcAft>
                <a:spcPct val="0"/>
              </a:spcAft>
              <a:buFont typeface="Arial" panose="020B0604020202020204" pitchFamily="34" charset="0"/>
              <a:buNone/>
              <a:defRPr sz="1600" kern="1200">
                <a:solidFill>
                  <a:srgbClr val="BEC0C2"/>
                </a:solidFill>
                <a:latin typeface="Inter" panose="020B0502030000000004" pitchFamily="34" charset="0"/>
                <a:ea typeface="+mn-ea"/>
                <a:cs typeface="+mn-cs"/>
              </a:defRPr>
            </a:lvl2pPr>
            <a:lvl3pPr marL="914400" indent="0" algn="l" rtl="0" eaLnBrk="1" fontAlgn="base" hangingPunct="1">
              <a:lnSpc>
                <a:spcPct val="90000"/>
              </a:lnSpc>
              <a:spcBef>
                <a:spcPts val="500"/>
              </a:spcBef>
              <a:spcAft>
                <a:spcPct val="0"/>
              </a:spcAft>
              <a:buFont typeface="Arial" panose="020B0604020202020204" pitchFamily="34" charset="0"/>
              <a:buNone/>
              <a:defRPr sz="1400" kern="1200">
                <a:solidFill>
                  <a:srgbClr val="BEC0C2"/>
                </a:solidFill>
                <a:latin typeface="Inter" panose="020B0502030000000004" pitchFamily="34" charset="0"/>
                <a:ea typeface="+mn-ea"/>
                <a:cs typeface="+mn-cs"/>
              </a:defRPr>
            </a:lvl3pPr>
            <a:lvl4pPr marL="1371600" indent="0" algn="l" rtl="0" eaLnBrk="1" fontAlgn="base" hangingPunct="1">
              <a:lnSpc>
                <a:spcPct val="90000"/>
              </a:lnSpc>
              <a:spcBef>
                <a:spcPts val="500"/>
              </a:spcBef>
              <a:spcAft>
                <a:spcPct val="0"/>
              </a:spcAft>
              <a:buFont typeface="Arial" panose="020B0604020202020204" pitchFamily="34" charset="0"/>
              <a:buNone/>
              <a:defRPr sz="1200" kern="1200">
                <a:solidFill>
                  <a:srgbClr val="BEC0C2"/>
                </a:solidFill>
                <a:latin typeface="Inter" panose="020B0502030000000004" pitchFamily="34" charset="0"/>
                <a:ea typeface="+mn-ea"/>
                <a:cs typeface="+mn-cs"/>
              </a:defRPr>
            </a:lvl4pPr>
            <a:lvl5pPr marL="1828800" indent="0" algn="l" rtl="0" eaLnBrk="1" fontAlgn="base" hangingPunct="1">
              <a:lnSpc>
                <a:spcPct val="90000"/>
              </a:lnSpc>
              <a:spcBef>
                <a:spcPts val="500"/>
              </a:spcBef>
              <a:spcAft>
                <a:spcPct val="0"/>
              </a:spcAft>
              <a:buFont typeface="Arial" panose="020B0604020202020204" pitchFamily="34" charset="0"/>
              <a:buNone/>
              <a:defRPr sz="1200" kern="1200">
                <a:solidFill>
                  <a:srgbClr val="BEC0C2"/>
                </a:solidFill>
                <a:latin typeface="Inter" panose="020B050203000000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pPr>
            <a:r>
              <a:rPr lang="en-GB" dirty="0"/>
              <a:t>Adele Hayfield, Partner</a:t>
            </a:r>
          </a:p>
          <a:p>
            <a:pPr algn="ctr">
              <a:lnSpc>
                <a:spcPct val="100000"/>
              </a:lnSpc>
              <a:spcBef>
                <a:spcPts val="600"/>
              </a:spcBef>
            </a:pPr>
            <a:r>
              <a:rPr lang="en-GB" sz="1200" dirty="0">
                <a:solidFill>
                  <a:srgbClr val="C1D82F"/>
                </a:solidFill>
              </a:rPr>
              <a:t>adele.hayfield@shoosmiths.co.uk</a:t>
            </a:r>
            <a:endParaRPr lang="en-GB" sz="1200" dirty="0"/>
          </a:p>
        </p:txBody>
      </p:sp>
      <p:sp>
        <p:nvSpPr>
          <p:cNvPr id="30" name="Text Placeholder 15">
            <a:extLst>
              <a:ext uri="{FF2B5EF4-FFF2-40B4-BE49-F238E27FC236}">
                <a16:creationId xmlns:a16="http://schemas.microsoft.com/office/drawing/2014/main" id="{1149CA9C-FA8C-45CB-9650-F11F41BE2876}"/>
              </a:ext>
            </a:extLst>
          </p:cNvPr>
          <p:cNvSpPr txBox="1">
            <a:spLocks/>
          </p:cNvSpPr>
          <p:nvPr/>
        </p:nvSpPr>
        <p:spPr bwMode="auto">
          <a:xfrm>
            <a:off x="4345777" y="4190949"/>
            <a:ext cx="2916498" cy="41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ct val="90000"/>
              </a:lnSpc>
              <a:spcBef>
                <a:spcPts val="1000"/>
              </a:spcBef>
              <a:spcAft>
                <a:spcPct val="0"/>
              </a:spcAft>
              <a:buFont typeface="Arial" panose="020B0604020202020204" pitchFamily="34" charset="0"/>
              <a:buNone/>
              <a:defRPr sz="1400" kern="120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lgn="l" rtl="0" eaLnBrk="1" fontAlgn="base" hangingPunct="1">
              <a:lnSpc>
                <a:spcPct val="90000"/>
              </a:lnSpc>
              <a:spcBef>
                <a:spcPts val="500"/>
              </a:spcBef>
              <a:spcAft>
                <a:spcPct val="0"/>
              </a:spcAft>
              <a:buFont typeface="Arial" panose="020B0604020202020204" pitchFamily="34" charset="0"/>
              <a:buNone/>
              <a:defRPr sz="1600" kern="1200">
                <a:solidFill>
                  <a:srgbClr val="BEC0C2"/>
                </a:solidFill>
                <a:latin typeface="Inter" panose="020B0502030000000004" pitchFamily="34" charset="0"/>
                <a:ea typeface="+mn-ea"/>
                <a:cs typeface="+mn-cs"/>
              </a:defRPr>
            </a:lvl2pPr>
            <a:lvl3pPr marL="914400" indent="0" algn="l" rtl="0" eaLnBrk="1" fontAlgn="base" hangingPunct="1">
              <a:lnSpc>
                <a:spcPct val="90000"/>
              </a:lnSpc>
              <a:spcBef>
                <a:spcPts val="500"/>
              </a:spcBef>
              <a:spcAft>
                <a:spcPct val="0"/>
              </a:spcAft>
              <a:buFont typeface="Arial" panose="020B0604020202020204" pitchFamily="34" charset="0"/>
              <a:buNone/>
              <a:defRPr sz="1400" kern="1200">
                <a:solidFill>
                  <a:srgbClr val="BEC0C2"/>
                </a:solidFill>
                <a:latin typeface="Inter" panose="020B0502030000000004" pitchFamily="34" charset="0"/>
                <a:ea typeface="+mn-ea"/>
                <a:cs typeface="+mn-cs"/>
              </a:defRPr>
            </a:lvl3pPr>
            <a:lvl4pPr marL="1371600" indent="0" algn="l" rtl="0" eaLnBrk="1" fontAlgn="base" hangingPunct="1">
              <a:lnSpc>
                <a:spcPct val="90000"/>
              </a:lnSpc>
              <a:spcBef>
                <a:spcPts val="500"/>
              </a:spcBef>
              <a:spcAft>
                <a:spcPct val="0"/>
              </a:spcAft>
              <a:buFont typeface="Arial" panose="020B0604020202020204" pitchFamily="34" charset="0"/>
              <a:buNone/>
              <a:defRPr sz="1200" kern="1200">
                <a:solidFill>
                  <a:srgbClr val="BEC0C2"/>
                </a:solidFill>
                <a:latin typeface="Inter" panose="020B0502030000000004" pitchFamily="34" charset="0"/>
                <a:ea typeface="+mn-ea"/>
                <a:cs typeface="+mn-cs"/>
              </a:defRPr>
            </a:lvl4pPr>
            <a:lvl5pPr marL="1828800" indent="0" algn="l" rtl="0" eaLnBrk="1" fontAlgn="base" hangingPunct="1">
              <a:lnSpc>
                <a:spcPct val="90000"/>
              </a:lnSpc>
              <a:spcBef>
                <a:spcPts val="500"/>
              </a:spcBef>
              <a:spcAft>
                <a:spcPct val="0"/>
              </a:spcAft>
              <a:buFont typeface="Arial" panose="020B0604020202020204" pitchFamily="34" charset="0"/>
              <a:buNone/>
              <a:defRPr sz="1200" kern="1200">
                <a:solidFill>
                  <a:srgbClr val="BEC0C2"/>
                </a:solidFill>
                <a:latin typeface="Inter" panose="020B050203000000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pPr>
            <a:r>
              <a:rPr lang="en-GB" dirty="0"/>
              <a:t>Nick Vernon, Principal Associate</a:t>
            </a:r>
          </a:p>
          <a:p>
            <a:pPr algn="ctr">
              <a:lnSpc>
                <a:spcPct val="100000"/>
              </a:lnSpc>
              <a:spcBef>
                <a:spcPts val="600"/>
              </a:spcBef>
            </a:pPr>
            <a:r>
              <a:rPr lang="en-GB" sz="1200" dirty="0">
                <a:solidFill>
                  <a:srgbClr val="C1D82F"/>
                </a:solidFill>
              </a:rPr>
              <a:t>nick.vernon@shoosmiths.co.uk</a:t>
            </a:r>
            <a:endParaRPr lang="en-GB" sz="1200" dirty="0"/>
          </a:p>
        </p:txBody>
      </p:sp>
      <p:pic>
        <p:nvPicPr>
          <p:cNvPr id="5" name="Picture 4">
            <a:extLst>
              <a:ext uri="{FF2B5EF4-FFF2-40B4-BE49-F238E27FC236}">
                <a16:creationId xmlns:a16="http://schemas.microsoft.com/office/drawing/2014/main" id="{A4AADE63-14FE-4A45-8BB4-C275E5446083}"/>
              </a:ext>
            </a:extLst>
          </p:cNvPr>
          <p:cNvPicPr>
            <a:picLocks noChangeAspect="1"/>
          </p:cNvPicPr>
          <p:nvPr/>
        </p:nvPicPr>
        <p:blipFill>
          <a:blip r:embed="rId2"/>
          <a:stretch>
            <a:fillRect/>
          </a:stretch>
        </p:blipFill>
        <p:spPr>
          <a:xfrm>
            <a:off x="1042016" y="2405058"/>
            <a:ext cx="2111786" cy="1620000"/>
          </a:xfrm>
          <a:prstGeom prst="rect">
            <a:avLst/>
          </a:prstGeom>
        </p:spPr>
      </p:pic>
      <p:pic>
        <p:nvPicPr>
          <p:cNvPr id="7" name="Picture 6">
            <a:extLst>
              <a:ext uri="{FF2B5EF4-FFF2-40B4-BE49-F238E27FC236}">
                <a16:creationId xmlns:a16="http://schemas.microsoft.com/office/drawing/2014/main" id="{0CE76EA4-B258-414C-A9C8-109DB4BCD85F}"/>
              </a:ext>
            </a:extLst>
          </p:cNvPr>
          <p:cNvPicPr>
            <a:picLocks noChangeAspect="1"/>
          </p:cNvPicPr>
          <p:nvPr/>
        </p:nvPicPr>
        <p:blipFill>
          <a:blip r:embed="rId3"/>
          <a:stretch>
            <a:fillRect/>
          </a:stretch>
        </p:blipFill>
        <p:spPr>
          <a:xfrm>
            <a:off x="4892050" y="2405058"/>
            <a:ext cx="1964540" cy="1620000"/>
          </a:xfrm>
          <a:prstGeom prst="rect">
            <a:avLst/>
          </a:prstGeom>
        </p:spPr>
      </p:pic>
      <p:sp>
        <p:nvSpPr>
          <p:cNvPr id="18" name="Text Placeholder 15">
            <a:extLst>
              <a:ext uri="{FF2B5EF4-FFF2-40B4-BE49-F238E27FC236}">
                <a16:creationId xmlns:a16="http://schemas.microsoft.com/office/drawing/2014/main" id="{B20CC366-23EE-42B4-9176-0EADB0BDF51E}"/>
              </a:ext>
            </a:extLst>
          </p:cNvPr>
          <p:cNvSpPr txBox="1">
            <a:spLocks/>
          </p:cNvSpPr>
          <p:nvPr/>
        </p:nvSpPr>
        <p:spPr bwMode="auto">
          <a:xfrm>
            <a:off x="8412251" y="4139217"/>
            <a:ext cx="2916498" cy="41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ct val="90000"/>
              </a:lnSpc>
              <a:spcBef>
                <a:spcPts val="1000"/>
              </a:spcBef>
              <a:spcAft>
                <a:spcPct val="0"/>
              </a:spcAft>
              <a:buFont typeface="Arial" panose="020B0604020202020204" pitchFamily="34" charset="0"/>
              <a:buNone/>
              <a:defRPr sz="1400" kern="120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lgn="l" rtl="0" eaLnBrk="1" fontAlgn="base" hangingPunct="1">
              <a:lnSpc>
                <a:spcPct val="90000"/>
              </a:lnSpc>
              <a:spcBef>
                <a:spcPts val="500"/>
              </a:spcBef>
              <a:spcAft>
                <a:spcPct val="0"/>
              </a:spcAft>
              <a:buFont typeface="Arial" panose="020B0604020202020204" pitchFamily="34" charset="0"/>
              <a:buNone/>
              <a:defRPr sz="1600" kern="1200">
                <a:solidFill>
                  <a:srgbClr val="BEC0C2"/>
                </a:solidFill>
                <a:latin typeface="Inter" panose="020B0502030000000004" pitchFamily="34" charset="0"/>
                <a:ea typeface="+mn-ea"/>
                <a:cs typeface="+mn-cs"/>
              </a:defRPr>
            </a:lvl2pPr>
            <a:lvl3pPr marL="914400" indent="0" algn="l" rtl="0" eaLnBrk="1" fontAlgn="base" hangingPunct="1">
              <a:lnSpc>
                <a:spcPct val="90000"/>
              </a:lnSpc>
              <a:spcBef>
                <a:spcPts val="500"/>
              </a:spcBef>
              <a:spcAft>
                <a:spcPct val="0"/>
              </a:spcAft>
              <a:buFont typeface="Arial" panose="020B0604020202020204" pitchFamily="34" charset="0"/>
              <a:buNone/>
              <a:defRPr sz="1400" kern="1200">
                <a:solidFill>
                  <a:srgbClr val="BEC0C2"/>
                </a:solidFill>
                <a:latin typeface="Inter" panose="020B0502030000000004" pitchFamily="34" charset="0"/>
                <a:ea typeface="+mn-ea"/>
                <a:cs typeface="+mn-cs"/>
              </a:defRPr>
            </a:lvl3pPr>
            <a:lvl4pPr marL="1371600" indent="0" algn="l" rtl="0" eaLnBrk="1" fontAlgn="base" hangingPunct="1">
              <a:lnSpc>
                <a:spcPct val="90000"/>
              </a:lnSpc>
              <a:spcBef>
                <a:spcPts val="500"/>
              </a:spcBef>
              <a:spcAft>
                <a:spcPct val="0"/>
              </a:spcAft>
              <a:buFont typeface="Arial" panose="020B0604020202020204" pitchFamily="34" charset="0"/>
              <a:buNone/>
              <a:defRPr sz="1200" kern="1200">
                <a:solidFill>
                  <a:srgbClr val="BEC0C2"/>
                </a:solidFill>
                <a:latin typeface="Inter" panose="020B0502030000000004" pitchFamily="34" charset="0"/>
                <a:ea typeface="+mn-ea"/>
                <a:cs typeface="+mn-cs"/>
              </a:defRPr>
            </a:lvl4pPr>
            <a:lvl5pPr marL="1828800" indent="0" algn="l" rtl="0" eaLnBrk="1" fontAlgn="base" hangingPunct="1">
              <a:lnSpc>
                <a:spcPct val="90000"/>
              </a:lnSpc>
              <a:spcBef>
                <a:spcPts val="500"/>
              </a:spcBef>
              <a:spcAft>
                <a:spcPct val="0"/>
              </a:spcAft>
              <a:buFont typeface="Arial" panose="020B0604020202020204" pitchFamily="34" charset="0"/>
              <a:buNone/>
              <a:defRPr sz="1200" kern="1200">
                <a:solidFill>
                  <a:srgbClr val="BEC0C2"/>
                </a:solidFill>
                <a:latin typeface="Inter" panose="020B050203000000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pPr>
            <a:r>
              <a:rPr lang="en-GB" dirty="0"/>
              <a:t>Jonathan Naylor, Partner</a:t>
            </a:r>
          </a:p>
          <a:p>
            <a:pPr algn="ctr">
              <a:lnSpc>
                <a:spcPct val="100000"/>
              </a:lnSpc>
              <a:spcBef>
                <a:spcPts val="600"/>
              </a:spcBef>
            </a:pPr>
            <a:r>
              <a:rPr lang="en-GB" sz="1200" dirty="0">
                <a:solidFill>
                  <a:srgbClr val="C1D82F"/>
                </a:solidFill>
              </a:rPr>
              <a:t>jonathan.naylor@shoosmiths.co.uk</a:t>
            </a:r>
            <a:endParaRPr lang="en-GB" sz="1200" dirty="0"/>
          </a:p>
        </p:txBody>
      </p:sp>
      <p:pic>
        <p:nvPicPr>
          <p:cNvPr id="15" name="Picture 14">
            <a:extLst>
              <a:ext uri="{FF2B5EF4-FFF2-40B4-BE49-F238E27FC236}">
                <a16:creationId xmlns:a16="http://schemas.microsoft.com/office/drawing/2014/main" id="{346913CE-BE90-4B6C-921E-74E13BF33544}"/>
              </a:ext>
            </a:extLst>
          </p:cNvPr>
          <p:cNvPicPr>
            <a:picLocks noChangeAspect="1"/>
          </p:cNvPicPr>
          <p:nvPr/>
        </p:nvPicPr>
        <p:blipFill>
          <a:blip r:embed="rId4"/>
          <a:stretch>
            <a:fillRect/>
          </a:stretch>
        </p:blipFill>
        <p:spPr>
          <a:xfrm>
            <a:off x="1388918" y="4714137"/>
            <a:ext cx="1417981" cy="1440000"/>
          </a:xfrm>
          <a:prstGeom prst="rect">
            <a:avLst/>
          </a:prstGeom>
        </p:spPr>
      </p:pic>
      <p:pic>
        <p:nvPicPr>
          <p:cNvPr id="26" name="Picture 25">
            <a:extLst>
              <a:ext uri="{FF2B5EF4-FFF2-40B4-BE49-F238E27FC236}">
                <a16:creationId xmlns:a16="http://schemas.microsoft.com/office/drawing/2014/main" id="{6D853E5B-6E60-4A4C-B91E-1BB19C9D52AC}"/>
              </a:ext>
            </a:extLst>
          </p:cNvPr>
          <p:cNvPicPr>
            <a:picLocks noChangeAspect="1"/>
          </p:cNvPicPr>
          <p:nvPr/>
        </p:nvPicPr>
        <p:blipFill>
          <a:blip r:embed="rId5"/>
          <a:stretch>
            <a:fillRect/>
          </a:stretch>
        </p:blipFill>
        <p:spPr>
          <a:xfrm>
            <a:off x="5086248" y="4728400"/>
            <a:ext cx="1435555" cy="1440000"/>
          </a:xfrm>
          <a:prstGeom prst="rect">
            <a:avLst/>
          </a:prstGeom>
        </p:spPr>
      </p:pic>
      <p:pic>
        <p:nvPicPr>
          <p:cNvPr id="3" name="Picture 2">
            <a:extLst>
              <a:ext uri="{FF2B5EF4-FFF2-40B4-BE49-F238E27FC236}">
                <a16:creationId xmlns:a16="http://schemas.microsoft.com/office/drawing/2014/main" id="{37262B1C-C8C1-4471-B62B-BC56D6D59243}"/>
              </a:ext>
            </a:extLst>
          </p:cNvPr>
          <p:cNvPicPr>
            <a:picLocks noChangeAspect="1"/>
          </p:cNvPicPr>
          <p:nvPr/>
        </p:nvPicPr>
        <p:blipFill>
          <a:blip r:embed="rId6"/>
          <a:stretch>
            <a:fillRect/>
          </a:stretch>
        </p:blipFill>
        <p:spPr>
          <a:xfrm>
            <a:off x="9150500" y="4714137"/>
            <a:ext cx="1440000" cy="1440000"/>
          </a:xfrm>
          <a:prstGeom prst="rect">
            <a:avLst/>
          </a:prstGeom>
        </p:spPr>
      </p:pic>
      <p:pic>
        <p:nvPicPr>
          <p:cNvPr id="9" name="Picture 8">
            <a:extLst>
              <a:ext uri="{FF2B5EF4-FFF2-40B4-BE49-F238E27FC236}">
                <a16:creationId xmlns:a16="http://schemas.microsoft.com/office/drawing/2014/main" id="{21EC925B-0729-49B7-A7AD-FE9C0C244628}"/>
              </a:ext>
            </a:extLst>
          </p:cNvPr>
          <p:cNvPicPr>
            <a:picLocks noChangeAspect="1"/>
          </p:cNvPicPr>
          <p:nvPr/>
        </p:nvPicPr>
        <p:blipFill>
          <a:blip r:embed="rId7"/>
          <a:stretch>
            <a:fillRect/>
          </a:stretch>
        </p:blipFill>
        <p:spPr>
          <a:xfrm>
            <a:off x="8964555" y="2405058"/>
            <a:ext cx="1811891" cy="1620000"/>
          </a:xfrm>
          <a:prstGeom prst="rect">
            <a:avLst/>
          </a:prstGeom>
        </p:spPr>
      </p:pic>
    </p:spTree>
    <p:extLst>
      <p:ext uri="{BB962C8B-B14F-4D97-AF65-F5344CB8AC3E}">
        <p14:creationId xmlns:p14="http://schemas.microsoft.com/office/powerpoint/2010/main" val="195406625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4F59E-3EBD-4902-981E-5883E7B21746}"/>
              </a:ext>
            </a:extLst>
          </p:cNvPr>
          <p:cNvSpPr txBox="1"/>
          <p:nvPr/>
        </p:nvSpPr>
        <p:spPr>
          <a:xfrm>
            <a:off x="0" y="727890"/>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Dealing with Long COVID absence</a:t>
            </a:r>
          </a:p>
        </p:txBody>
      </p:sp>
      <p:sp>
        <p:nvSpPr>
          <p:cNvPr id="6" name="TextBox 5">
            <a:extLst>
              <a:ext uri="{FF2B5EF4-FFF2-40B4-BE49-F238E27FC236}">
                <a16:creationId xmlns:a16="http://schemas.microsoft.com/office/drawing/2014/main" id="{14AB9899-F44D-4B82-8A87-3EF7885F3296}"/>
              </a:ext>
            </a:extLst>
          </p:cNvPr>
          <p:cNvSpPr txBox="1"/>
          <p:nvPr/>
        </p:nvSpPr>
        <p:spPr>
          <a:xfrm>
            <a:off x="679450" y="1571625"/>
            <a:ext cx="10617199" cy="6370975"/>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mn-lt"/>
              </a:rPr>
              <a:t>Unless clear evidence to the contrary, good practice to act as if someone who has Long COVID </a:t>
            </a:r>
            <a:r>
              <a:rPr lang="en-GB" sz="2400" u="sng" dirty="0">
                <a:latin typeface="+mn-lt"/>
              </a:rPr>
              <a:t>is</a:t>
            </a:r>
            <a:r>
              <a:rPr lang="en-GB" sz="2400" dirty="0">
                <a:latin typeface="+mn-lt"/>
              </a:rPr>
              <a:t> disabled</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Be cautious when taking disciplinary/capability action if someone is a Long COVID sufferer</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Long COVID is difficult in terms of symptoms and its possible intermittent nature……but not otherwise ‘special’ – treatment may, in many cases, be no different to other forms of sickness absence</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There may be other cases where you need to be creative on solutions</a:t>
            </a:r>
          </a:p>
          <a:p>
            <a:pPr marL="285750" indent="-285750">
              <a:buFont typeface="Arial" panose="020B0604020202020204" pitchFamily="34" charset="0"/>
              <a:buChar char="•"/>
            </a:pPr>
            <a:endParaRPr lang="en-GB" sz="2400" dirty="0">
              <a:latin typeface="+mn-lt"/>
            </a:endParaRPr>
          </a:p>
          <a:p>
            <a:pPr marL="742950" lvl="1" indent="-285750">
              <a:buFont typeface="Arial" panose="020B0604020202020204" pitchFamily="34" charset="0"/>
              <a:buChar char="•"/>
            </a:pPr>
            <a:endParaRPr lang="en-GB" sz="2400" dirty="0">
              <a:latin typeface="+mn-lt"/>
            </a:endParaRPr>
          </a:p>
          <a:p>
            <a:pPr marL="742950" lvl="1"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endParaRPr lang="en-GB" sz="2400" dirty="0">
              <a:latin typeface="+mn-lt"/>
            </a:endParaRPr>
          </a:p>
        </p:txBody>
      </p:sp>
    </p:spTree>
    <p:extLst>
      <p:ext uri="{BB962C8B-B14F-4D97-AF65-F5344CB8AC3E}">
        <p14:creationId xmlns:p14="http://schemas.microsoft.com/office/powerpoint/2010/main" val="276102770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4F59E-3EBD-4902-981E-5883E7B21746}"/>
              </a:ext>
            </a:extLst>
          </p:cNvPr>
          <p:cNvSpPr txBox="1"/>
          <p:nvPr/>
        </p:nvSpPr>
        <p:spPr>
          <a:xfrm>
            <a:off x="0" y="727890"/>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Dealing with Long COVID absence</a:t>
            </a:r>
          </a:p>
        </p:txBody>
      </p:sp>
      <p:sp>
        <p:nvSpPr>
          <p:cNvPr id="6" name="TextBox 5">
            <a:extLst>
              <a:ext uri="{FF2B5EF4-FFF2-40B4-BE49-F238E27FC236}">
                <a16:creationId xmlns:a16="http://schemas.microsoft.com/office/drawing/2014/main" id="{14AB9899-F44D-4B82-8A87-3EF7885F3296}"/>
              </a:ext>
            </a:extLst>
          </p:cNvPr>
          <p:cNvSpPr txBox="1"/>
          <p:nvPr/>
        </p:nvSpPr>
        <p:spPr>
          <a:xfrm>
            <a:off x="717550" y="1571625"/>
            <a:ext cx="10617199" cy="4893647"/>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mn-lt"/>
              </a:rPr>
              <a:t>Agreement on the level (and type of) contact during absence</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Early involvement of Occupational Health/GP</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Keep records of all absence, including dates, number of days, reason for absence</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Support managers – this work may be challenging</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Be proactive - return to work interviews; consider all reasonable adjustments</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endParaRPr lang="en-GB" sz="2400" dirty="0">
              <a:latin typeface="+mn-lt"/>
            </a:endParaRPr>
          </a:p>
        </p:txBody>
      </p:sp>
    </p:spTree>
    <p:extLst>
      <p:ext uri="{BB962C8B-B14F-4D97-AF65-F5344CB8AC3E}">
        <p14:creationId xmlns:p14="http://schemas.microsoft.com/office/powerpoint/2010/main" val="304617056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4F59E-3EBD-4902-981E-5883E7B21746}"/>
              </a:ext>
            </a:extLst>
          </p:cNvPr>
          <p:cNvSpPr txBox="1"/>
          <p:nvPr/>
        </p:nvSpPr>
        <p:spPr>
          <a:xfrm>
            <a:off x="0" y="727890"/>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Dealing with Long COVID absence</a:t>
            </a:r>
          </a:p>
        </p:txBody>
      </p:sp>
      <p:sp>
        <p:nvSpPr>
          <p:cNvPr id="6" name="TextBox 5">
            <a:extLst>
              <a:ext uri="{FF2B5EF4-FFF2-40B4-BE49-F238E27FC236}">
                <a16:creationId xmlns:a16="http://schemas.microsoft.com/office/drawing/2014/main" id="{14AB9899-F44D-4B82-8A87-3EF7885F3296}"/>
              </a:ext>
            </a:extLst>
          </p:cNvPr>
          <p:cNvSpPr txBox="1"/>
          <p:nvPr/>
        </p:nvSpPr>
        <p:spPr>
          <a:xfrm>
            <a:off x="717550" y="1571625"/>
            <a:ext cx="10617199" cy="5632311"/>
          </a:xfrm>
          <a:prstGeom prst="rect">
            <a:avLst/>
          </a:prstGeom>
          <a:noFill/>
        </p:spPr>
        <p:txBody>
          <a:bodyPr wrap="square" rtlCol="0">
            <a:spAutoFit/>
          </a:bodyPr>
          <a:lstStyle/>
          <a:p>
            <a:r>
              <a:rPr lang="en-GB" sz="2400" b="1" dirty="0">
                <a:latin typeface="+mn-lt"/>
              </a:rPr>
              <a:t>Case example:</a:t>
            </a:r>
          </a:p>
          <a:p>
            <a:endParaRPr lang="en-GB" sz="2400" dirty="0">
              <a:latin typeface="+mn-lt"/>
            </a:endParaRPr>
          </a:p>
          <a:p>
            <a:r>
              <a:rPr lang="en-GB" sz="2400" dirty="0">
                <a:latin typeface="+mn-lt"/>
              </a:rPr>
              <a:t>Employee ill (sporadically) since December 2020. Phased returns, but fatigued after two or three hours. Managers keen to dismiss; HR more cautious</a:t>
            </a:r>
          </a:p>
          <a:p>
            <a:endParaRPr lang="en-GB" sz="2400" dirty="0">
              <a:latin typeface="+mn-lt"/>
            </a:endParaRPr>
          </a:p>
          <a:p>
            <a:r>
              <a:rPr lang="en-GB" sz="2400" dirty="0">
                <a:latin typeface="+mn-lt"/>
              </a:rPr>
              <a:t>Referral to OH. Adviser “on fence” as to whether this is a disability under the Equality Act, but time is ticking on in any event – so long-term adverse impact likely to be established</a:t>
            </a:r>
          </a:p>
          <a:p>
            <a:endParaRPr lang="en-GB" sz="2400" dirty="0">
              <a:latin typeface="+mn-lt"/>
            </a:endParaRPr>
          </a:p>
          <a:p>
            <a:r>
              <a:rPr lang="en-GB" sz="2400" dirty="0">
                <a:latin typeface="+mn-lt"/>
              </a:rPr>
              <a:t>Employer needs to consider all reasonable adjustments before dismissal as a last resort</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endParaRPr lang="en-GB" sz="2400" dirty="0">
              <a:latin typeface="+mn-lt"/>
            </a:endParaRPr>
          </a:p>
        </p:txBody>
      </p:sp>
    </p:spTree>
    <p:extLst>
      <p:ext uri="{BB962C8B-B14F-4D97-AF65-F5344CB8AC3E}">
        <p14:creationId xmlns:p14="http://schemas.microsoft.com/office/powerpoint/2010/main" val="406353843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4F59E-3EBD-4902-981E-5883E7B21746}"/>
              </a:ext>
            </a:extLst>
          </p:cNvPr>
          <p:cNvSpPr txBox="1"/>
          <p:nvPr/>
        </p:nvSpPr>
        <p:spPr>
          <a:xfrm>
            <a:off x="0" y="727890"/>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Dealing with Long COVID absence</a:t>
            </a:r>
          </a:p>
        </p:txBody>
      </p:sp>
      <p:sp>
        <p:nvSpPr>
          <p:cNvPr id="6" name="TextBox 5">
            <a:extLst>
              <a:ext uri="{FF2B5EF4-FFF2-40B4-BE49-F238E27FC236}">
                <a16:creationId xmlns:a16="http://schemas.microsoft.com/office/drawing/2014/main" id="{14AB9899-F44D-4B82-8A87-3EF7885F3296}"/>
              </a:ext>
            </a:extLst>
          </p:cNvPr>
          <p:cNvSpPr txBox="1"/>
          <p:nvPr/>
        </p:nvSpPr>
        <p:spPr>
          <a:xfrm>
            <a:off x="717550" y="1571625"/>
            <a:ext cx="10617199" cy="4893647"/>
          </a:xfrm>
          <a:prstGeom prst="rect">
            <a:avLst/>
          </a:prstGeom>
          <a:noFill/>
        </p:spPr>
        <p:txBody>
          <a:bodyPr wrap="square" rtlCol="0">
            <a:spAutoFit/>
          </a:bodyPr>
          <a:lstStyle/>
          <a:p>
            <a:r>
              <a:rPr lang="en-GB" sz="2400" b="1" dirty="0">
                <a:latin typeface="+mn-lt"/>
              </a:rPr>
              <a:t>Case example:</a:t>
            </a:r>
          </a:p>
          <a:p>
            <a:endParaRPr lang="en-GB" sz="2400" dirty="0">
              <a:latin typeface="+mn-lt"/>
            </a:endParaRPr>
          </a:p>
          <a:p>
            <a:r>
              <a:rPr lang="en-GB" sz="2400" dirty="0">
                <a:latin typeface="+mn-lt"/>
              </a:rPr>
              <a:t>Founder of business, now senior employee</a:t>
            </a:r>
          </a:p>
          <a:p>
            <a:endParaRPr lang="en-GB" sz="2400" dirty="0">
              <a:latin typeface="+mn-lt"/>
            </a:endParaRPr>
          </a:p>
          <a:p>
            <a:r>
              <a:rPr lang="en-GB" sz="2400" dirty="0">
                <a:latin typeface="+mn-lt"/>
              </a:rPr>
              <a:t>Mental capacity now diminished and unable to properly fulfil duties at senior level</a:t>
            </a:r>
          </a:p>
          <a:p>
            <a:endParaRPr lang="en-GB" sz="2400" dirty="0">
              <a:latin typeface="+mn-lt"/>
            </a:endParaRPr>
          </a:p>
          <a:p>
            <a:r>
              <a:rPr lang="en-GB" sz="2400" dirty="0">
                <a:latin typeface="+mn-lt"/>
              </a:rPr>
              <a:t>Company grappling with how to deal</a:t>
            </a:r>
          </a:p>
          <a:p>
            <a:endParaRPr lang="en-GB" sz="2400" dirty="0">
              <a:latin typeface="+mn-lt"/>
            </a:endParaRPr>
          </a:p>
          <a:p>
            <a:r>
              <a:rPr lang="en-GB" sz="2400" dirty="0">
                <a:latin typeface="+mn-lt"/>
              </a:rPr>
              <a:t>NHS support variable as condition still relatively unknown</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endParaRPr lang="en-GB" sz="2400" dirty="0">
              <a:latin typeface="+mn-lt"/>
            </a:endParaRPr>
          </a:p>
        </p:txBody>
      </p:sp>
    </p:spTree>
    <p:extLst>
      <p:ext uri="{BB962C8B-B14F-4D97-AF65-F5344CB8AC3E}">
        <p14:creationId xmlns:p14="http://schemas.microsoft.com/office/powerpoint/2010/main" val="314628969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4F59E-3EBD-4902-981E-5883E7B21746}"/>
              </a:ext>
            </a:extLst>
          </p:cNvPr>
          <p:cNvSpPr txBox="1"/>
          <p:nvPr/>
        </p:nvSpPr>
        <p:spPr>
          <a:xfrm>
            <a:off x="0" y="727890"/>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Pay and insurance</a:t>
            </a:r>
          </a:p>
        </p:txBody>
      </p:sp>
      <p:sp>
        <p:nvSpPr>
          <p:cNvPr id="6" name="TextBox 5">
            <a:extLst>
              <a:ext uri="{FF2B5EF4-FFF2-40B4-BE49-F238E27FC236}">
                <a16:creationId xmlns:a16="http://schemas.microsoft.com/office/drawing/2014/main" id="{14AB9899-F44D-4B82-8A87-3EF7885F3296}"/>
              </a:ext>
            </a:extLst>
          </p:cNvPr>
          <p:cNvSpPr txBox="1"/>
          <p:nvPr/>
        </p:nvSpPr>
        <p:spPr>
          <a:xfrm>
            <a:off x="717550" y="1571625"/>
            <a:ext cx="10617199" cy="6001643"/>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mn-lt"/>
              </a:rPr>
              <a:t>Your organisation may offer permanent health insurance (PHI) or income protection through a third party provider</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Check the paperwork!</a:t>
            </a:r>
          </a:p>
          <a:p>
            <a:pPr marL="742950" lvl="1" indent="-285750">
              <a:buFont typeface="Arial" panose="020B0604020202020204" pitchFamily="34" charset="0"/>
              <a:buChar char="•"/>
            </a:pPr>
            <a:r>
              <a:rPr lang="en-GB" sz="2400" dirty="0">
                <a:latin typeface="+mn-lt"/>
              </a:rPr>
              <a:t>What is the ‘deferment period’?</a:t>
            </a:r>
          </a:p>
          <a:p>
            <a:pPr marL="742950" lvl="1" indent="-285750">
              <a:buFont typeface="Arial" panose="020B0604020202020204" pitchFamily="34" charset="0"/>
              <a:buChar char="•"/>
            </a:pPr>
            <a:r>
              <a:rPr lang="en-GB" sz="2400" dirty="0">
                <a:latin typeface="+mn-lt"/>
              </a:rPr>
              <a:t>What requirements does the insurer have?</a:t>
            </a:r>
          </a:p>
          <a:p>
            <a:pPr marL="742950" lvl="1"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Appears that some insurers </a:t>
            </a:r>
            <a:r>
              <a:rPr lang="en-GB" sz="2400" u="sng" dirty="0">
                <a:latin typeface="+mn-lt"/>
              </a:rPr>
              <a:t>may</a:t>
            </a:r>
            <a:r>
              <a:rPr lang="en-GB" sz="2400" dirty="0">
                <a:latin typeface="+mn-lt"/>
              </a:rPr>
              <a:t> cover Long COVID or conditions resulting from/relating to it</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Of course – exercise </a:t>
            </a:r>
            <a:r>
              <a:rPr lang="en-GB" sz="2400" u="sng" dirty="0">
                <a:latin typeface="+mn-lt"/>
              </a:rPr>
              <a:t>extreme caution</a:t>
            </a:r>
            <a:r>
              <a:rPr lang="en-GB" sz="2400" dirty="0">
                <a:latin typeface="+mn-lt"/>
              </a:rPr>
              <a:t> when considering dismissal of any employee in receipt of PHI</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endParaRPr lang="en-GB" sz="2400" dirty="0">
              <a:latin typeface="+mn-lt"/>
            </a:endParaRPr>
          </a:p>
        </p:txBody>
      </p:sp>
    </p:spTree>
    <p:extLst>
      <p:ext uri="{BB962C8B-B14F-4D97-AF65-F5344CB8AC3E}">
        <p14:creationId xmlns:p14="http://schemas.microsoft.com/office/powerpoint/2010/main" val="321119709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4F59E-3EBD-4902-981E-5883E7B21746}"/>
              </a:ext>
            </a:extLst>
          </p:cNvPr>
          <p:cNvSpPr txBox="1"/>
          <p:nvPr/>
        </p:nvSpPr>
        <p:spPr>
          <a:xfrm>
            <a:off x="0" y="727890"/>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Dismissing for long term absence</a:t>
            </a:r>
          </a:p>
        </p:txBody>
      </p:sp>
      <p:sp>
        <p:nvSpPr>
          <p:cNvPr id="6" name="TextBox 5">
            <a:extLst>
              <a:ext uri="{FF2B5EF4-FFF2-40B4-BE49-F238E27FC236}">
                <a16:creationId xmlns:a16="http://schemas.microsoft.com/office/drawing/2014/main" id="{14AB9899-F44D-4B82-8A87-3EF7885F3296}"/>
              </a:ext>
            </a:extLst>
          </p:cNvPr>
          <p:cNvSpPr txBox="1"/>
          <p:nvPr/>
        </p:nvSpPr>
        <p:spPr>
          <a:xfrm>
            <a:off x="717550" y="1571625"/>
            <a:ext cx="10617199" cy="5632311"/>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mn-lt"/>
              </a:rPr>
              <a:t>A last resort;</a:t>
            </a:r>
          </a:p>
          <a:p>
            <a:pPr marL="742950" lvl="1" indent="-285750">
              <a:buFont typeface="Arial" panose="020B0604020202020204" pitchFamily="34" charset="0"/>
              <a:buChar char="•"/>
            </a:pPr>
            <a:r>
              <a:rPr lang="en-GB" sz="2400" dirty="0">
                <a:latin typeface="+mn-lt"/>
              </a:rPr>
              <a:t>Is there something else that can be done?</a:t>
            </a:r>
          </a:p>
          <a:p>
            <a:pPr marL="742950" lvl="1" indent="-285750">
              <a:buFont typeface="Arial" panose="020B0604020202020204" pitchFamily="34" charset="0"/>
              <a:buChar char="•"/>
            </a:pPr>
            <a:r>
              <a:rPr lang="en-GB" sz="2400" dirty="0">
                <a:latin typeface="+mn-lt"/>
              </a:rPr>
              <a:t>Is there any other adjustment that can be made?</a:t>
            </a:r>
          </a:p>
          <a:p>
            <a:pPr marL="742950" lvl="1"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Ensure there is a paper trail (including up-to-date medical evidence)</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Check your capability/similar procedure has been followed</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Ensure enough meetings have been held, and that the employee has an opportunity to raise issues/put forward their case</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r>
              <a:rPr lang="en-GB" sz="2400" dirty="0">
                <a:latin typeface="+mn-lt"/>
              </a:rPr>
              <a:t>Right of appeal is important</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endParaRPr lang="en-GB" sz="2400" dirty="0">
              <a:latin typeface="+mn-lt"/>
            </a:endParaRPr>
          </a:p>
        </p:txBody>
      </p:sp>
    </p:spTree>
    <p:extLst>
      <p:ext uri="{BB962C8B-B14F-4D97-AF65-F5344CB8AC3E}">
        <p14:creationId xmlns:p14="http://schemas.microsoft.com/office/powerpoint/2010/main" val="238504426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825C03-34A3-477C-8299-A7BE487FE6E8}"/>
              </a:ext>
            </a:extLst>
          </p:cNvPr>
          <p:cNvSpPr>
            <a:spLocks noGrp="1"/>
          </p:cNvSpPr>
          <p:nvPr>
            <p:ph type="title"/>
          </p:nvPr>
        </p:nvSpPr>
        <p:spPr>
          <a:xfrm>
            <a:off x="587375" y="802594"/>
            <a:ext cx="11017250" cy="608660"/>
          </a:xfrm>
        </p:spPr>
        <p:txBody>
          <a:bodyPr/>
          <a:lstStyle/>
          <a:p>
            <a:r>
              <a:rPr lang="en-GB" dirty="0"/>
              <a:t>Mandatory vaccination?</a:t>
            </a:r>
          </a:p>
        </p:txBody>
      </p:sp>
      <p:sp>
        <p:nvSpPr>
          <p:cNvPr id="2" name="TextBox 1">
            <a:extLst>
              <a:ext uri="{FF2B5EF4-FFF2-40B4-BE49-F238E27FC236}">
                <a16:creationId xmlns:a16="http://schemas.microsoft.com/office/drawing/2014/main" id="{6A7BAEC5-797F-4712-B901-BD83978F27E3}"/>
              </a:ext>
            </a:extLst>
          </p:cNvPr>
          <p:cNvSpPr txBox="1"/>
          <p:nvPr/>
        </p:nvSpPr>
        <p:spPr>
          <a:xfrm>
            <a:off x="1046827" y="2020446"/>
            <a:ext cx="10098346" cy="3046988"/>
          </a:xfrm>
          <a:prstGeom prst="rect">
            <a:avLst/>
          </a:prstGeom>
          <a:noFill/>
        </p:spPr>
        <p:txBody>
          <a:bodyPr wrap="square" rtlCol="0">
            <a:spAutoFit/>
          </a:bodyPr>
          <a:lstStyle/>
          <a:p>
            <a:pPr algn="ctr"/>
            <a:r>
              <a:rPr lang="en-GB" sz="2400" b="1" dirty="0">
                <a:latin typeface="+mn-lt"/>
              </a:rPr>
              <a:t>Getting vaccinated reduces the risk of Long COVID, according to research from Kings College London, but…….</a:t>
            </a:r>
          </a:p>
          <a:p>
            <a:pPr algn="ctr"/>
            <a:endParaRPr lang="en-GB" sz="2400" b="1" dirty="0">
              <a:latin typeface="+mn-lt"/>
            </a:endParaRPr>
          </a:p>
          <a:p>
            <a:pPr algn="ctr"/>
            <a:r>
              <a:rPr lang="en-GB" sz="2400" b="1" dirty="0">
                <a:latin typeface="+mn-lt"/>
              </a:rPr>
              <a:t>Potential problems with “no jab, no job” approach………</a:t>
            </a:r>
          </a:p>
          <a:p>
            <a:pPr algn="ctr"/>
            <a:endParaRPr lang="en-GB" sz="2400" b="1" dirty="0">
              <a:latin typeface="+mn-lt"/>
            </a:endParaRPr>
          </a:p>
          <a:p>
            <a:pPr algn="ctr"/>
            <a:r>
              <a:rPr lang="en-GB" sz="2400" b="1" dirty="0">
                <a:latin typeface="+mn-lt"/>
              </a:rPr>
              <a:t>Discrimination/division amongst workforce</a:t>
            </a:r>
          </a:p>
          <a:p>
            <a:pPr algn="ctr"/>
            <a:endParaRPr lang="en-GB" sz="2400" b="1" dirty="0">
              <a:latin typeface="+mn-lt"/>
            </a:endParaRPr>
          </a:p>
          <a:p>
            <a:pPr algn="ctr"/>
            <a:endParaRPr lang="en-GB" sz="2400" b="1" dirty="0">
              <a:highlight>
                <a:srgbClr val="00FF00"/>
              </a:highlight>
              <a:latin typeface="+mn-lt"/>
            </a:endParaRPr>
          </a:p>
        </p:txBody>
      </p:sp>
    </p:spTree>
    <p:extLst>
      <p:ext uri="{BB962C8B-B14F-4D97-AF65-F5344CB8AC3E}">
        <p14:creationId xmlns:p14="http://schemas.microsoft.com/office/powerpoint/2010/main" val="1115329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4F59E-3EBD-4902-981E-5883E7B21746}"/>
              </a:ext>
            </a:extLst>
          </p:cNvPr>
          <p:cNvSpPr txBox="1"/>
          <p:nvPr/>
        </p:nvSpPr>
        <p:spPr>
          <a:xfrm>
            <a:off x="0" y="727890"/>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Final tips</a:t>
            </a:r>
          </a:p>
        </p:txBody>
      </p:sp>
      <p:sp>
        <p:nvSpPr>
          <p:cNvPr id="6" name="TextBox 5">
            <a:extLst>
              <a:ext uri="{FF2B5EF4-FFF2-40B4-BE49-F238E27FC236}">
                <a16:creationId xmlns:a16="http://schemas.microsoft.com/office/drawing/2014/main" id="{14AB9899-F44D-4B82-8A87-3EF7885F3296}"/>
              </a:ext>
            </a:extLst>
          </p:cNvPr>
          <p:cNvSpPr txBox="1"/>
          <p:nvPr/>
        </p:nvSpPr>
        <p:spPr>
          <a:xfrm>
            <a:off x="908936" y="1628507"/>
            <a:ext cx="10617199" cy="4985980"/>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n-lt"/>
              </a:rPr>
              <a:t>Engage with Occupational Health as soon as possible</a:t>
            </a:r>
          </a:p>
          <a:p>
            <a:endParaRPr lang="en-GB" dirty="0">
              <a:latin typeface="+mn-lt"/>
            </a:endParaRPr>
          </a:p>
          <a:p>
            <a:pPr marL="285750" indent="-285750">
              <a:buFont typeface="Arial" panose="020B0604020202020204" pitchFamily="34" charset="0"/>
              <a:buChar char="•"/>
            </a:pPr>
            <a:r>
              <a:rPr lang="en-GB" dirty="0">
                <a:latin typeface="+mn-lt"/>
              </a:rPr>
              <a:t>Comply with your policies</a:t>
            </a:r>
          </a:p>
          <a:p>
            <a:pPr marL="285750" indent="-285750">
              <a:buFont typeface="Arial" panose="020B0604020202020204" pitchFamily="34" charset="0"/>
              <a:buChar char="•"/>
            </a:pPr>
            <a:endParaRPr lang="en-GB" dirty="0">
              <a:latin typeface="+mn-lt"/>
            </a:endParaRPr>
          </a:p>
          <a:p>
            <a:pPr marL="285750" indent="-285750">
              <a:buFont typeface="Arial" panose="020B0604020202020204" pitchFamily="34" charset="0"/>
              <a:buChar char="•"/>
            </a:pPr>
            <a:r>
              <a:rPr lang="en-GB" dirty="0">
                <a:latin typeface="+mn-lt"/>
              </a:rPr>
              <a:t>Be proactive in communicating/managing employees experiencing Long COVID symptoms</a:t>
            </a:r>
          </a:p>
          <a:p>
            <a:endParaRPr lang="en-GB" dirty="0">
              <a:latin typeface="+mn-lt"/>
            </a:endParaRPr>
          </a:p>
          <a:p>
            <a:pPr marL="285750" indent="-285750">
              <a:buFont typeface="Arial" panose="020B0604020202020204" pitchFamily="34" charset="0"/>
              <a:buChar char="•"/>
            </a:pPr>
            <a:r>
              <a:rPr lang="en-GB" dirty="0">
                <a:latin typeface="+mn-lt"/>
              </a:rPr>
              <a:t>Upskill managers – this will be a real challenge for them</a:t>
            </a:r>
          </a:p>
          <a:p>
            <a:endParaRPr lang="en-GB" dirty="0">
              <a:latin typeface="+mn-lt"/>
            </a:endParaRPr>
          </a:p>
          <a:p>
            <a:pPr marL="285750" indent="-285750">
              <a:buFont typeface="Arial" panose="020B0604020202020204" pitchFamily="34" charset="0"/>
              <a:buChar char="•"/>
            </a:pPr>
            <a:r>
              <a:rPr lang="en-GB" dirty="0">
                <a:latin typeface="+mn-lt"/>
              </a:rPr>
              <a:t>Consider furlough (though you will need to hurry!)</a:t>
            </a:r>
          </a:p>
          <a:p>
            <a:pPr marL="285750" indent="-285750">
              <a:buFont typeface="Arial" panose="020B0604020202020204" pitchFamily="34" charset="0"/>
              <a:buChar char="•"/>
            </a:pPr>
            <a:endParaRPr lang="en-GB" dirty="0">
              <a:latin typeface="+mn-lt"/>
            </a:endParaRPr>
          </a:p>
          <a:p>
            <a:pPr marL="285750" indent="-285750">
              <a:buFont typeface="Arial" panose="020B0604020202020204" pitchFamily="34" charset="0"/>
              <a:buChar char="•"/>
            </a:pPr>
            <a:r>
              <a:rPr lang="en-GB" dirty="0">
                <a:latin typeface="+mn-lt"/>
              </a:rPr>
              <a:t>Be creative in solutions</a:t>
            </a:r>
          </a:p>
          <a:p>
            <a:endParaRPr lang="en-GB" dirty="0">
              <a:latin typeface="+mn-lt"/>
            </a:endParaRPr>
          </a:p>
          <a:p>
            <a:pPr marL="285750" indent="-285750">
              <a:buFont typeface="Arial" panose="020B0604020202020204" pitchFamily="34" charset="0"/>
              <a:buChar char="•"/>
            </a:pPr>
            <a:r>
              <a:rPr lang="en-GB" dirty="0">
                <a:latin typeface="+mn-lt"/>
              </a:rPr>
              <a:t>If long-term absence, speak to insurance providers?</a:t>
            </a:r>
          </a:p>
          <a:p>
            <a:pPr marL="285750" indent="-285750">
              <a:buFont typeface="Arial" panose="020B0604020202020204" pitchFamily="34" charset="0"/>
              <a:buChar char="•"/>
            </a:pPr>
            <a:endParaRPr lang="en-GB" dirty="0">
              <a:latin typeface="+mn-lt"/>
            </a:endParaRPr>
          </a:p>
          <a:p>
            <a:pPr marL="285750" indent="-285750">
              <a:buFont typeface="Arial" panose="020B0604020202020204" pitchFamily="34" charset="0"/>
              <a:buChar char="•"/>
            </a:pPr>
            <a:r>
              <a:rPr lang="en-GB" dirty="0">
                <a:latin typeface="+mn-lt"/>
              </a:rPr>
              <a:t>Bear in mind this may just be the start of a process – patience may be required!</a:t>
            </a:r>
          </a:p>
          <a:p>
            <a:pPr marL="285750" indent="-285750">
              <a:buFont typeface="Arial" panose="020B0604020202020204" pitchFamily="34" charset="0"/>
              <a:buChar char="•"/>
            </a:pPr>
            <a:endParaRPr lang="en-GB" sz="2400" dirty="0">
              <a:latin typeface="+mn-lt"/>
            </a:endParaRPr>
          </a:p>
          <a:p>
            <a:pPr marL="285750" indent="-285750">
              <a:buFont typeface="Arial" panose="020B0604020202020204" pitchFamily="34" charset="0"/>
              <a:buChar char="•"/>
            </a:pPr>
            <a:endParaRPr lang="en-GB" sz="2400" dirty="0">
              <a:latin typeface="+mn-lt"/>
            </a:endParaRPr>
          </a:p>
        </p:txBody>
      </p:sp>
    </p:spTree>
    <p:extLst>
      <p:ext uri="{BB962C8B-B14F-4D97-AF65-F5344CB8AC3E}">
        <p14:creationId xmlns:p14="http://schemas.microsoft.com/office/powerpoint/2010/main" val="210493418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B25E4C1-4900-420E-A642-16EBB7145C69}"/>
              </a:ext>
            </a:extLst>
          </p:cNvPr>
          <p:cNvSpPr>
            <a:spLocks noGrp="1"/>
          </p:cNvSpPr>
          <p:nvPr>
            <p:ph type="body" sz="quarter" idx="17"/>
          </p:nvPr>
        </p:nvSpPr>
        <p:spPr/>
        <p:txBody>
          <a:bodyPr/>
          <a:lstStyle/>
          <a:p>
            <a:r>
              <a:rPr lang="en-GB" sz="1600" spc="0" dirty="0"/>
              <a:t>EMPLOYMENT ESSENTIALS EXPLAINED</a:t>
            </a:r>
          </a:p>
        </p:txBody>
      </p:sp>
      <p:sp>
        <p:nvSpPr>
          <p:cNvPr id="2" name="Title 1">
            <a:extLst>
              <a:ext uri="{FF2B5EF4-FFF2-40B4-BE49-F238E27FC236}">
                <a16:creationId xmlns:a16="http://schemas.microsoft.com/office/drawing/2014/main" id="{2CA29176-8CBD-4B2C-8C5E-5FF65BF77234}"/>
              </a:ext>
            </a:extLst>
          </p:cNvPr>
          <p:cNvSpPr>
            <a:spLocks noGrp="1"/>
          </p:cNvSpPr>
          <p:nvPr>
            <p:ph type="title"/>
          </p:nvPr>
        </p:nvSpPr>
        <p:spPr/>
        <p:txBody>
          <a:bodyPr/>
          <a:lstStyle/>
          <a:p>
            <a:r>
              <a:rPr lang="en-GB" dirty="0"/>
              <a:t>Meet the team</a:t>
            </a:r>
          </a:p>
        </p:txBody>
      </p:sp>
      <p:sp>
        <p:nvSpPr>
          <p:cNvPr id="23" name="Text Placeholder 22">
            <a:extLst>
              <a:ext uri="{FF2B5EF4-FFF2-40B4-BE49-F238E27FC236}">
                <a16:creationId xmlns:a16="http://schemas.microsoft.com/office/drawing/2014/main" id="{B120E7BB-EFAB-48C1-BA1A-AB5BC4AFDA34}"/>
              </a:ext>
            </a:extLst>
          </p:cNvPr>
          <p:cNvSpPr>
            <a:spLocks noGrp="1"/>
          </p:cNvSpPr>
          <p:nvPr>
            <p:ph type="body" sz="quarter" idx="31"/>
          </p:nvPr>
        </p:nvSpPr>
        <p:spPr>
          <a:xfrm>
            <a:off x="1415554" y="1826800"/>
            <a:ext cx="9515301" cy="902456"/>
          </a:xfrm>
        </p:spPr>
        <p:txBody>
          <a:bodyPr/>
          <a:lstStyle/>
          <a:p>
            <a:pPr algn="ctr"/>
            <a:r>
              <a:rPr lang="en-GB" sz="1600" b="1" dirty="0">
                <a:solidFill>
                  <a:srgbClr val="C1D82F"/>
                </a:solidFill>
              </a:rPr>
              <a:t>Connect with your hosts on LinkedIn by scanning the relevant QR code below.</a:t>
            </a:r>
            <a:endParaRPr lang="en-GB" sz="1600" b="1" dirty="0"/>
          </a:p>
        </p:txBody>
      </p:sp>
      <p:sp>
        <p:nvSpPr>
          <p:cNvPr id="21" name="Text Placeholder 15">
            <a:extLst>
              <a:ext uri="{FF2B5EF4-FFF2-40B4-BE49-F238E27FC236}">
                <a16:creationId xmlns:a16="http://schemas.microsoft.com/office/drawing/2014/main" id="{4B79F1EF-B66A-4889-91BF-74A688DCE3F3}"/>
              </a:ext>
            </a:extLst>
          </p:cNvPr>
          <p:cNvSpPr txBox="1">
            <a:spLocks/>
          </p:cNvSpPr>
          <p:nvPr/>
        </p:nvSpPr>
        <p:spPr bwMode="auto">
          <a:xfrm>
            <a:off x="716447" y="4138335"/>
            <a:ext cx="2916498" cy="41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ct val="90000"/>
              </a:lnSpc>
              <a:spcBef>
                <a:spcPts val="1000"/>
              </a:spcBef>
              <a:spcAft>
                <a:spcPct val="0"/>
              </a:spcAft>
              <a:buFont typeface="Arial" panose="020B0604020202020204" pitchFamily="34" charset="0"/>
              <a:buNone/>
              <a:defRPr sz="1400" kern="120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lgn="l" rtl="0" eaLnBrk="1" fontAlgn="base" hangingPunct="1">
              <a:lnSpc>
                <a:spcPct val="90000"/>
              </a:lnSpc>
              <a:spcBef>
                <a:spcPts val="500"/>
              </a:spcBef>
              <a:spcAft>
                <a:spcPct val="0"/>
              </a:spcAft>
              <a:buFont typeface="Arial" panose="020B0604020202020204" pitchFamily="34" charset="0"/>
              <a:buNone/>
              <a:defRPr sz="1600" kern="1200">
                <a:solidFill>
                  <a:srgbClr val="BEC0C2"/>
                </a:solidFill>
                <a:latin typeface="Inter" panose="020B0502030000000004" pitchFamily="34" charset="0"/>
                <a:ea typeface="+mn-ea"/>
                <a:cs typeface="+mn-cs"/>
              </a:defRPr>
            </a:lvl2pPr>
            <a:lvl3pPr marL="914400" indent="0" algn="l" rtl="0" eaLnBrk="1" fontAlgn="base" hangingPunct="1">
              <a:lnSpc>
                <a:spcPct val="90000"/>
              </a:lnSpc>
              <a:spcBef>
                <a:spcPts val="500"/>
              </a:spcBef>
              <a:spcAft>
                <a:spcPct val="0"/>
              </a:spcAft>
              <a:buFont typeface="Arial" panose="020B0604020202020204" pitchFamily="34" charset="0"/>
              <a:buNone/>
              <a:defRPr sz="1400" kern="1200">
                <a:solidFill>
                  <a:srgbClr val="BEC0C2"/>
                </a:solidFill>
                <a:latin typeface="Inter" panose="020B0502030000000004" pitchFamily="34" charset="0"/>
                <a:ea typeface="+mn-ea"/>
                <a:cs typeface="+mn-cs"/>
              </a:defRPr>
            </a:lvl3pPr>
            <a:lvl4pPr marL="1371600" indent="0" algn="l" rtl="0" eaLnBrk="1" fontAlgn="base" hangingPunct="1">
              <a:lnSpc>
                <a:spcPct val="90000"/>
              </a:lnSpc>
              <a:spcBef>
                <a:spcPts val="500"/>
              </a:spcBef>
              <a:spcAft>
                <a:spcPct val="0"/>
              </a:spcAft>
              <a:buFont typeface="Arial" panose="020B0604020202020204" pitchFamily="34" charset="0"/>
              <a:buNone/>
              <a:defRPr sz="1200" kern="1200">
                <a:solidFill>
                  <a:srgbClr val="BEC0C2"/>
                </a:solidFill>
                <a:latin typeface="Inter" panose="020B0502030000000004" pitchFamily="34" charset="0"/>
                <a:ea typeface="+mn-ea"/>
                <a:cs typeface="+mn-cs"/>
              </a:defRPr>
            </a:lvl4pPr>
            <a:lvl5pPr marL="1828800" indent="0" algn="l" rtl="0" eaLnBrk="1" fontAlgn="base" hangingPunct="1">
              <a:lnSpc>
                <a:spcPct val="90000"/>
              </a:lnSpc>
              <a:spcBef>
                <a:spcPts val="500"/>
              </a:spcBef>
              <a:spcAft>
                <a:spcPct val="0"/>
              </a:spcAft>
              <a:buFont typeface="Arial" panose="020B0604020202020204" pitchFamily="34" charset="0"/>
              <a:buNone/>
              <a:defRPr sz="1200" kern="1200">
                <a:solidFill>
                  <a:srgbClr val="BEC0C2"/>
                </a:solidFill>
                <a:latin typeface="Inter" panose="020B050203000000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pPr>
            <a:r>
              <a:rPr lang="en-GB" dirty="0"/>
              <a:t>Adele Hayfield, Partner</a:t>
            </a:r>
          </a:p>
          <a:p>
            <a:pPr algn="ctr">
              <a:lnSpc>
                <a:spcPct val="100000"/>
              </a:lnSpc>
              <a:spcBef>
                <a:spcPts val="600"/>
              </a:spcBef>
            </a:pPr>
            <a:r>
              <a:rPr lang="en-GB" sz="1200" dirty="0">
                <a:solidFill>
                  <a:srgbClr val="C1D82F"/>
                </a:solidFill>
              </a:rPr>
              <a:t>adele.hayfield@shoosmiths.co.uk</a:t>
            </a:r>
            <a:endParaRPr lang="en-GB" sz="1200" dirty="0"/>
          </a:p>
        </p:txBody>
      </p:sp>
      <p:sp>
        <p:nvSpPr>
          <p:cNvPr id="30" name="Text Placeholder 15">
            <a:extLst>
              <a:ext uri="{FF2B5EF4-FFF2-40B4-BE49-F238E27FC236}">
                <a16:creationId xmlns:a16="http://schemas.microsoft.com/office/drawing/2014/main" id="{1149CA9C-FA8C-45CB-9650-F11F41BE2876}"/>
              </a:ext>
            </a:extLst>
          </p:cNvPr>
          <p:cNvSpPr txBox="1">
            <a:spLocks/>
          </p:cNvSpPr>
          <p:nvPr/>
        </p:nvSpPr>
        <p:spPr bwMode="auto">
          <a:xfrm>
            <a:off x="4345777" y="4190949"/>
            <a:ext cx="2916498" cy="41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ct val="90000"/>
              </a:lnSpc>
              <a:spcBef>
                <a:spcPts val="1000"/>
              </a:spcBef>
              <a:spcAft>
                <a:spcPct val="0"/>
              </a:spcAft>
              <a:buFont typeface="Arial" panose="020B0604020202020204" pitchFamily="34" charset="0"/>
              <a:buNone/>
              <a:defRPr sz="1400" kern="120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lgn="l" rtl="0" eaLnBrk="1" fontAlgn="base" hangingPunct="1">
              <a:lnSpc>
                <a:spcPct val="90000"/>
              </a:lnSpc>
              <a:spcBef>
                <a:spcPts val="500"/>
              </a:spcBef>
              <a:spcAft>
                <a:spcPct val="0"/>
              </a:spcAft>
              <a:buFont typeface="Arial" panose="020B0604020202020204" pitchFamily="34" charset="0"/>
              <a:buNone/>
              <a:defRPr sz="1600" kern="1200">
                <a:solidFill>
                  <a:srgbClr val="BEC0C2"/>
                </a:solidFill>
                <a:latin typeface="Inter" panose="020B0502030000000004" pitchFamily="34" charset="0"/>
                <a:ea typeface="+mn-ea"/>
                <a:cs typeface="+mn-cs"/>
              </a:defRPr>
            </a:lvl2pPr>
            <a:lvl3pPr marL="914400" indent="0" algn="l" rtl="0" eaLnBrk="1" fontAlgn="base" hangingPunct="1">
              <a:lnSpc>
                <a:spcPct val="90000"/>
              </a:lnSpc>
              <a:spcBef>
                <a:spcPts val="500"/>
              </a:spcBef>
              <a:spcAft>
                <a:spcPct val="0"/>
              </a:spcAft>
              <a:buFont typeface="Arial" panose="020B0604020202020204" pitchFamily="34" charset="0"/>
              <a:buNone/>
              <a:defRPr sz="1400" kern="1200">
                <a:solidFill>
                  <a:srgbClr val="BEC0C2"/>
                </a:solidFill>
                <a:latin typeface="Inter" panose="020B0502030000000004" pitchFamily="34" charset="0"/>
                <a:ea typeface="+mn-ea"/>
                <a:cs typeface="+mn-cs"/>
              </a:defRPr>
            </a:lvl3pPr>
            <a:lvl4pPr marL="1371600" indent="0" algn="l" rtl="0" eaLnBrk="1" fontAlgn="base" hangingPunct="1">
              <a:lnSpc>
                <a:spcPct val="90000"/>
              </a:lnSpc>
              <a:spcBef>
                <a:spcPts val="500"/>
              </a:spcBef>
              <a:spcAft>
                <a:spcPct val="0"/>
              </a:spcAft>
              <a:buFont typeface="Arial" panose="020B0604020202020204" pitchFamily="34" charset="0"/>
              <a:buNone/>
              <a:defRPr sz="1200" kern="1200">
                <a:solidFill>
                  <a:srgbClr val="BEC0C2"/>
                </a:solidFill>
                <a:latin typeface="Inter" panose="020B0502030000000004" pitchFamily="34" charset="0"/>
                <a:ea typeface="+mn-ea"/>
                <a:cs typeface="+mn-cs"/>
              </a:defRPr>
            </a:lvl4pPr>
            <a:lvl5pPr marL="1828800" indent="0" algn="l" rtl="0" eaLnBrk="1" fontAlgn="base" hangingPunct="1">
              <a:lnSpc>
                <a:spcPct val="90000"/>
              </a:lnSpc>
              <a:spcBef>
                <a:spcPts val="500"/>
              </a:spcBef>
              <a:spcAft>
                <a:spcPct val="0"/>
              </a:spcAft>
              <a:buFont typeface="Arial" panose="020B0604020202020204" pitchFamily="34" charset="0"/>
              <a:buNone/>
              <a:defRPr sz="1200" kern="1200">
                <a:solidFill>
                  <a:srgbClr val="BEC0C2"/>
                </a:solidFill>
                <a:latin typeface="Inter" panose="020B050203000000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pPr>
            <a:r>
              <a:rPr lang="en-GB" dirty="0"/>
              <a:t>Nick Vernon, Principal Associate</a:t>
            </a:r>
          </a:p>
          <a:p>
            <a:pPr algn="ctr">
              <a:lnSpc>
                <a:spcPct val="100000"/>
              </a:lnSpc>
              <a:spcBef>
                <a:spcPts val="600"/>
              </a:spcBef>
            </a:pPr>
            <a:r>
              <a:rPr lang="en-GB" sz="1200" dirty="0">
                <a:solidFill>
                  <a:srgbClr val="C1D82F"/>
                </a:solidFill>
              </a:rPr>
              <a:t>nick.vernon@shoosmiths.co.uk</a:t>
            </a:r>
            <a:endParaRPr lang="en-GB" sz="1200" dirty="0"/>
          </a:p>
        </p:txBody>
      </p:sp>
      <p:pic>
        <p:nvPicPr>
          <p:cNvPr id="5" name="Picture 4">
            <a:extLst>
              <a:ext uri="{FF2B5EF4-FFF2-40B4-BE49-F238E27FC236}">
                <a16:creationId xmlns:a16="http://schemas.microsoft.com/office/drawing/2014/main" id="{A4AADE63-14FE-4A45-8BB4-C275E5446083}"/>
              </a:ext>
            </a:extLst>
          </p:cNvPr>
          <p:cNvPicPr>
            <a:picLocks noChangeAspect="1"/>
          </p:cNvPicPr>
          <p:nvPr/>
        </p:nvPicPr>
        <p:blipFill>
          <a:blip r:embed="rId2"/>
          <a:stretch>
            <a:fillRect/>
          </a:stretch>
        </p:blipFill>
        <p:spPr>
          <a:xfrm>
            <a:off x="1042016" y="2405058"/>
            <a:ext cx="2111786" cy="1620000"/>
          </a:xfrm>
          <a:prstGeom prst="rect">
            <a:avLst/>
          </a:prstGeom>
        </p:spPr>
      </p:pic>
      <p:pic>
        <p:nvPicPr>
          <p:cNvPr id="7" name="Picture 6">
            <a:extLst>
              <a:ext uri="{FF2B5EF4-FFF2-40B4-BE49-F238E27FC236}">
                <a16:creationId xmlns:a16="http://schemas.microsoft.com/office/drawing/2014/main" id="{0CE76EA4-B258-414C-A9C8-109DB4BCD85F}"/>
              </a:ext>
            </a:extLst>
          </p:cNvPr>
          <p:cNvPicPr>
            <a:picLocks noChangeAspect="1"/>
          </p:cNvPicPr>
          <p:nvPr/>
        </p:nvPicPr>
        <p:blipFill>
          <a:blip r:embed="rId3"/>
          <a:stretch>
            <a:fillRect/>
          </a:stretch>
        </p:blipFill>
        <p:spPr>
          <a:xfrm>
            <a:off x="4892050" y="2405058"/>
            <a:ext cx="1964540" cy="1620000"/>
          </a:xfrm>
          <a:prstGeom prst="rect">
            <a:avLst/>
          </a:prstGeom>
        </p:spPr>
      </p:pic>
      <p:sp>
        <p:nvSpPr>
          <p:cNvPr id="18" name="Text Placeholder 15">
            <a:extLst>
              <a:ext uri="{FF2B5EF4-FFF2-40B4-BE49-F238E27FC236}">
                <a16:creationId xmlns:a16="http://schemas.microsoft.com/office/drawing/2014/main" id="{B20CC366-23EE-42B4-9176-0EADB0BDF51E}"/>
              </a:ext>
            </a:extLst>
          </p:cNvPr>
          <p:cNvSpPr txBox="1">
            <a:spLocks/>
          </p:cNvSpPr>
          <p:nvPr/>
        </p:nvSpPr>
        <p:spPr bwMode="auto">
          <a:xfrm>
            <a:off x="8412251" y="4139217"/>
            <a:ext cx="2916498" cy="41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ct val="90000"/>
              </a:lnSpc>
              <a:spcBef>
                <a:spcPts val="1000"/>
              </a:spcBef>
              <a:spcAft>
                <a:spcPct val="0"/>
              </a:spcAft>
              <a:buFont typeface="Arial" panose="020B0604020202020204" pitchFamily="34" charset="0"/>
              <a:buNone/>
              <a:defRPr sz="1400" kern="120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indent="0" algn="l" rtl="0" eaLnBrk="1" fontAlgn="base" hangingPunct="1">
              <a:lnSpc>
                <a:spcPct val="90000"/>
              </a:lnSpc>
              <a:spcBef>
                <a:spcPts val="500"/>
              </a:spcBef>
              <a:spcAft>
                <a:spcPct val="0"/>
              </a:spcAft>
              <a:buFont typeface="Arial" panose="020B0604020202020204" pitchFamily="34" charset="0"/>
              <a:buNone/>
              <a:defRPr sz="1600" kern="1200">
                <a:solidFill>
                  <a:srgbClr val="BEC0C2"/>
                </a:solidFill>
                <a:latin typeface="Inter" panose="020B0502030000000004" pitchFamily="34" charset="0"/>
                <a:ea typeface="+mn-ea"/>
                <a:cs typeface="+mn-cs"/>
              </a:defRPr>
            </a:lvl2pPr>
            <a:lvl3pPr marL="914400" indent="0" algn="l" rtl="0" eaLnBrk="1" fontAlgn="base" hangingPunct="1">
              <a:lnSpc>
                <a:spcPct val="90000"/>
              </a:lnSpc>
              <a:spcBef>
                <a:spcPts val="500"/>
              </a:spcBef>
              <a:spcAft>
                <a:spcPct val="0"/>
              </a:spcAft>
              <a:buFont typeface="Arial" panose="020B0604020202020204" pitchFamily="34" charset="0"/>
              <a:buNone/>
              <a:defRPr sz="1400" kern="1200">
                <a:solidFill>
                  <a:srgbClr val="BEC0C2"/>
                </a:solidFill>
                <a:latin typeface="Inter" panose="020B0502030000000004" pitchFamily="34" charset="0"/>
                <a:ea typeface="+mn-ea"/>
                <a:cs typeface="+mn-cs"/>
              </a:defRPr>
            </a:lvl3pPr>
            <a:lvl4pPr marL="1371600" indent="0" algn="l" rtl="0" eaLnBrk="1" fontAlgn="base" hangingPunct="1">
              <a:lnSpc>
                <a:spcPct val="90000"/>
              </a:lnSpc>
              <a:spcBef>
                <a:spcPts val="500"/>
              </a:spcBef>
              <a:spcAft>
                <a:spcPct val="0"/>
              </a:spcAft>
              <a:buFont typeface="Arial" panose="020B0604020202020204" pitchFamily="34" charset="0"/>
              <a:buNone/>
              <a:defRPr sz="1200" kern="1200">
                <a:solidFill>
                  <a:srgbClr val="BEC0C2"/>
                </a:solidFill>
                <a:latin typeface="Inter" panose="020B0502030000000004" pitchFamily="34" charset="0"/>
                <a:ea typeface="+mn-ea"/>
                <a:cs typeface="+mn-cs"/>
              </a:defRPr>
            </a:lvl4pPr>
            <a:lvl5pPr marL="1828800" indent="0" algn="l" rtl="0" eaLnBrk="1" fontAlgn="base" hangingPunct="1">
              <a:lnSpc>
                <a:spcPct val="90000"/>
              </a:lnSpc>
              <a:spcBef>
                <a:spcPts val="500"/>
              </a:spcBef>
              <a:spcAft>
                <a:spcPct val="0"/>
              </a:spcAft>
              <a:buFont typeface="Arial" panose="020B0604020202020204" pitchFamily="34" charset="0"/>
              <a:buNone/>
              <a:defRPr sz="1200" kern="1200">
                <a:solidFill>
                  <a:srgbClr val="BEC0C2"/>
                </a:solidFill>
                <a:latin typeface="Inter" panose="020B050203000000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pPr>
            <a:r>
              <a:rPr lang="en-GB" dirty="0"/>
              <a:t>Jonathan Naylor, Partner</a:t>
            </a:r>
          </a:p>
          <a:p>
            <a:pPr algn="ctr">
              <a:lnSpc>
                <a:spcPct val="100000"/>
              </a:lnSpc>
              <a:spcBef>
                <a:spcPts val="600"/>
              </a:spcBef>
            </a:pPr>
            <a:r>
              <a:rPr lang="en-GB" sz="1200" dirty="0">
                <a:solidFill>
                  <a:srgbClr val="C1D82F"/>
                </a:solidFill>
              </a:rPr>
              <a:t>jonathan.naylor@shoosmiths.co.uk</a:t>
            </a:r>
            <a:endParaRPr lang="en-GB" sz="1200" dirty="0"/>
          </a:p>
        </p:txBody>
      </p:sp>
      <p:pic>
        <p:nvPicPr>
          <p:cNvPr id="15" name="Picture 14">
            <a:extLst>
              <a:ext uri="{FF2B5EF4-FFF2-40B4-BE49-F238E27FC236}">
                <a16:creationId xmlns:a16="http://schemas.microsoft.com/office/drawing/2014/main" id="{346913CE-BE90-4B6C-921E-74E13BF33544}"/>
              </a:ext>
            </a:extLst>
          </p:cNvPr>
          <p:cNvPicPr>
            <a:picLocks noChangeAspect="1"/>
          </p:cNvPicPr>
          <p:nvPr/>
        </p:nvPicPr>
        <p:blipFill>
          <a:blip r:embed="rId4"/>
          <a:stretch>
            <a:fillRect/>
          </a:stretch>
        </p:blipFill>
        <p:spPr>
          <a:xfrm>
            <a:off x="1388918" y="4714137"/>
            <a:ext cx="1417981" cy="1440000"/>
          </a:xfrm>
          <a:prstGeom prst="rect">
            <a:avLst/>
          </a:prstGeom>
        </p:spPr>
      </p:pic>
      <p:pic>
        <p:nvPicPr>
          <p:cNvPr id="26" name="Picture 25">
            <a:extLst>
              <a:ext uri="{FF2B5EF4-FFF2-40B4-BE49-F238E27FC236}">
                <a16:creationId xmlns:a16="http://schemas.microsoft.com/office/drawing/2014/main" id="{6D853E5B-6E60-4A4C-B91E-1BB19C9D52AC}"/>
              </a:ext>
            </a:extLst>
          </p:cNvPr>
          <p:cNvPicPr>
            <a:picLocks noChangeAspect="1"/>
          </p:cNvPicPr>
          <p:nvPr/>
        </p:nvPicPr>
        <p:blipFill>
          <a:blip r:embed="rId5"/>
          <a:stretch>
            <a:fillRect/>
          </a:stretch>
        </p:blipFill>
        <p:spPr>
          <a:xfrm>
            <a:off x="5086248" y="4728400"/>
            <a:ext cx="1435555" cy="1440000"/>
          </a:xfrm>
          <a:prstGeom prst="rect">
            <a:avLst/>
          </a:prstGeom>
        </p:spPr>
      </p:pic>
      <p:pic>
        <p:nvPicPr>
          <p:cNvPr id="3" name="Picture 2">
            <a:extLst>
              <a:ext uri="{FF2B5EF4-FFF2-40B4-BE49-F238E27FC236}">
                <a16:creationId xmlns:a16="http://schemas.microsoft.com/office/drawing/2014/main" id="{37262B1C-C8C1-4471-B62B-BC56D6D59243}"/>
              </a:ext>
            </a:extLst>
          </p:cNvPr>
          <p:cNvPicPr>
            <a:picLocks noChangeAspect="1"/>
          </p:cNvPicPr>
          <p:nvPr/>
        </p:nvPicPr>
        <p:blipFill>
          <a:blip r:embed="rId6"/>
          <a:stretch>
            <a:fillRect/>
          </a:stretch>
        </p:blipFill>
        <p:spPr>
          <a:xfrm>
            <a:off x="9150500" y="4714137"/>
            <a:ext cx="1440000" cy="1440000"/>
          </a:xfrm>
          <a:prstGeom prst="rect">
            <a:avLst/>
          </a:prstGeom>
        </p:spPr>
      </p:pic>
      <p:pic>
        <p:nvPicPr>
          <p:cNvPr id="9" name="Picture 8">
            <a:extLst>
              <a:ext uri="{FF2B5EF4-FFF2-40B4-BE49-F238E27FC236}">
                <a16:creationId xmlns:a16="http://schemas.microsoft.com/office/drawing/2014/main" id="{21EC925B-0729-49B7-A7AD-FE9C0C244628}"/>
              </a:ext>
            </a:extLst>
          </p:cNvPr>
          <p:cNvPicPr>
            <a:picLocks noChangeAspect="1"/>
          </p:cNvPicPr>
          <p:nvPr/>
        </p:nvPicPr>
        <p:blipFill>
          <a:blip r:embed="rId7"/>
          <a:stretch>
            <a:fillRect/>
          </a:stretch>
        </p:blipFill>
        <p:spPr>
          <a:xfrm>
            <a:off x="8964555" y="2405058"/>
            <a:ext cx="1811891" cy="1620000"/>
          </a:xfrm>
          <a:prstGeom prst="rect">
            <a:avLst/>
          </a:prstGeom>
        </p:spPr>
      </p:pic>
    </p:spTree>
    <p:extLst>
      <p:ext uri="{BB962C8B-B14F-4D97-AF65-F5344CB8AC3E}">
        <p14:creationId xmlns:p14="http://schemas.microsoft.com/office/powerpoint/2010/main" val="135508419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31E838-23E2-45C9-AD84-37EC6EE65695}"/>
              </a:ext>
            </a:extLst>
          </p:cNvPr>
          <p:cNvSpPr txBox="1">
            <a:spLocks/>
          </p:cNvSpPr>
          <p:nvPr/>
        </p:nvSpPr>
        <p:spPr>
          <a:xfrm>
            <a:off x="584994" y="1825625"/>
            <a:ext cx="10768806" cy="4351338"/>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000" kern="1200">
                <a:solidFill>
                  <a:srgbClr val="222A35"/>
                </a:solidFill>
                <a:latin typeface="Inter" panose="020B05020300000000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kern="1200">
                <a:solidFill>
                  <a:srgbClr val="222A35"/>
                </a:solidFill>
                <a:latin typeface="Inter" panose="020B05020300000000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222A35"/>
                </a:solidFill>
                <a:latin typeface="Inter" panose="020B05020300000000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222A35"/>
                </a:solidFill>
                <a:latin typeface="Inter" panose="020B05020300000000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222A35"/>
                </a:solidFill>
                <a:latin typeface="Inter" panose="020B050203000000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buFont typeface="Wingdings" panose="05000000000000000000" pitchFamily="2" charset="2"/>
              <a:buChar char="q"/>
            </a:pPr>
            <a:r>
              <a:rPr lang="en-US" sz="2400" dirty="0">
                <a:solidFill>
                  <a:schemeClr val="bg1"/>
                </a:solidFill>
              </a:rPr>
              <a:t>What is Long COVID?</a:t>
            </a:r>
          </a:p>
          <a:p>
            <a:pPr marL="357188" indent="-357188">
              <a:buFont typeface="Wingdings" panose="05000000000000000000" pitchFamily="2" charset="2"/>
              <a:buChar char="q"/>
            </a:pPr>
            <a:r>
              <a:rPr lang="en-US" sz="2400" dirty="0">
                <a:solidFill>
                  <a:schemeClr val="bg1"/>
                </a:solidFill>
              </a:rPr>
              <a:t>Is Long COVID a disability? If not, should it be?</a:t>
            </a:r>
          </a:p>
          <a:p>
            <a:pPr marL="357188" indent="-357188">
              <a:buFont typeface="Wingdings" panose="05000000000000000000" pitchFamily="2" charset="2"/>
              <a:buChar char="q"/>
            </a:pPr>
            <a:r>
              <a:rPr lang="en-US" sz="2400" dirty="0">
                <a:solidFill>
                  <a:schemeClr val="bg1"/>
                </a:solidFill>
              </a:rPr>
              <a:t>Top tips in managing Long COVID cases in the workforce</a:t>
            </a:r>
          </a:p>
          <a:p>
            <a:pPr marL="357188" indent="-357188">
              <a:buFont typeface="Wingdings" panose="05000000000000000000" pitchFamily="2" charset="2"/>
              <a:buChar char="q"/>
            </a:pPr>
            <a:r>
              <a:rPr lang="en-US" sz="2400" dirty="0">
                <a:solidFill>
                  <a:schemeClr val="bg1"/>
                </a:solidFill>
              </a:rPr>
              <a:t>Your questions</a:t>
            </a:r>
          </a:p>
          <a:p>
            <a:endParaRPr lang="en-GB" dirty="0"/>
          </a:p>
        </p:txBody>
      </p:sp>
      <p:sp>
        <p:nvSpPr>
          <p:cNvPr id="3" name="Title 2">
            <a:extLst>
              <a:ext uri="{FF2B5EF4-FFF2-40B4-BE49-F238E27FC236}">
                <a16:creationId xmlns:a16="http://schemas.microsoft.com/office/drawing/2014/main" id="{E5DD5158-D070-4BE1-BD02-C7B8D78E190E}"/>
              </a:ext>
            </a:extLst>
          </p:cNvPr>
          <p:cNvSpPr txBox="1">
            <a:spLocks/>
          </p:cNvSpPr>
          <p:nvPr/>
        </p:nvSpPr>
        <p:spPr>
          <a:xfrm>
            <a:off x="587375" y="1027522"/>
            <a:ext cx="11032788" cy="663165"/>
          </a:xfrm>
          <a:prstGeom prst="rect">
            <a:avLst/>
          </a:prstGeom>
        </p:spPr>
        <p:txBody>
          <a:bodyPr/>
          <a:lstStyle>
            <a:lvl1pPr algn="l" rtl="0" eaLnBrk="1" fontAlgn="base" hangingPunct="1">
              <a:lnSpc>
                <a:spcPct val="90000"/>
              </a:lnSpc>
              <a:spcBef>
                <a:spcPct val="0"/>
              </a:spcBef>
              <a:spcAft>
                <a:spcPct val="0"/>
              </a:spcAft>
              <a:defRPr sz="4000" kern="1200" spc="-30" baseline="0">
                <a:solidFill>
                  <a:srgbClr val="222A35"/>
                </a:solidFill>
                <a:latin typeface="Inter Semi Bold" panose="02000703000000020004" pitchFamily="50" charset="0"/>
                <a:ea typeface="Inter Semi Bold" panose="02000703000000020004" pitchFamily="50" charset="0"/>
                <a:cs typeface="Inter Semi Bold" panose="02000703000000020004" pitchFamily="50" charset="0"/>
              </a:defRPr>
            </a:lvl1pPr>
            <a:lvl2pPr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2pPr>
            <a:lvl3pPr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3pPr>
            <a:lvl4pPr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4pPr>
            <a:lvl5pPr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5pPr>
            <a:lvl6pPr marL="457200"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6pPr>
            <a:lvl7pPr marL="914400"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7pPr>
            <a:lvl8pPr marL="1371600"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8pPr>
            <a:lvl9pPr marL="1828800" algn="l" rtl="0" eaLnBrk="1" fontAlgn="base" hangingPunct="1">
              <a:lnSpc>
                <a:spcPct val="90000"/>
              </a:lnSpc>
              <a:spcBef>
                <a:spcPct val="0"/>
              </a:spcBef>
              <a:spcAft>
                <a:spcPct val="0"/>
              </a:spcAft>
              <a:defRPr sz="4000">
                <a:solidFill>
                  <a:schemeClr val="bg1"/>
                </a:solidFill>
                <a:latin typeface="Brandon Grotesque Bold All Caps" panose="020B0803020203060202" pitchFamily="34" charset="0"/>
              </a:defRPr>
            </a:lvl9pPr>
          </a:lstStyle>
          <a:p>
            <a:r>
              <a:rPr lang="en-GB" dirty="0">
                <a:solidFill>
                  <a:schemeClr val="bg1"/>
                </a:solidFill>
              </a:rPr>
              <a:t>Agenda</a:t>
            </a:r>
          </a:p>
        </p:txBody>
      </p:sp>
    </p:spTree>
    <p:extLst>
      <p:ext uri="{BB962C8B-B14F-4D97-AF65-F5344CB8AC3E}">
        <p14:creationId xmlns:p14="http://schemas.microsoft.com/office/powerpoint/2010/main" val="1642468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79B62C28-3EC1-4C75-8B86-38FA0464314C}"/>
              </a:ext>
            </a:extLst>
          </p:cNvPr>
          <p:cNvPicPr>
            <a:picLocks noGrp="1" noChangeAspect="1"/>
          </p:cNvPicPr>
          <p:nvPr>
            <p:ph type="pic" sz="quarter" idx="4294967295"/>
          </p:nvPr>
        </p:nvPicPr>
        <p:blipFill rotWithShape="1">
          <a:blip r:embed="rId2" cstate="email">
            <a:extLst>
              <a:ext uri="{28A0092B-C50C-407E-A947-70E740481C1C}">
                <a14:useLocalDpi xmlns:a14="http://schemas.microsoft.com/office/drawing/2010/main"/>
              </a:ext>
            </a:extLst>
          </a:blip>
          <a:srcRect/>
          <a:stretch/>
        </p:blipFill>
        <p:spPr>
          <a:xfrm>
            <a:off x="0" y="6350"/>
            <a:ext cx="12193588" cy="6845300"/>
          </a:xfrm>
        </p:spPr>
      </p:pic>
      <p:pic>
        <p:nvPicPr>
          <p:cNvPr id="6" name="Picture 5">
            <a:extLst>
              <a:ext uri="{FF2B5EF4-FFF2-40B4-BE49-F238E27FC236}">
                <a16:creationId xmlns:a16="http://schemas.microsoft.com/office/drawing/2014/main" id="{0B8A1D08-0C19-4F28-AB69-CD6BAD5A251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588" y="0"/>
            <a:ext cx="10021823" cy="6858000"/>
          </a:xfrm>
          <a:prstGeom prst="rect">
            <a:avLst/>
          </a:prstGeom>
        </p:spPr>
      </p:pic>
      <p:sp>
        <p:nvSpPr>
          <p:cNvPr id="2" name="Title 1"/>
          <p:cNvSpPr>
            <a:spLocks noGrp="1"/>
          </p:cNvSpPr>
          <p:nvPr>
            <p:ph type="title"/>
          </p:nvPr>
        </p:nvSpPr>
        <p:spPr>
          <a:xfrm>
            <a:off x="595312" y="2768013"/>
            <a:ext cx="11017250" cy="1642506"/>
          </a:xfrm>
        </p:spPr>
        <p:txBody>
          <a:bodyPr/>
          <a:lstStyle/>
          <a:p>
            <a:r>
              <a:rPr lang="en-GB" b="1" spc="-150" dirty="0"/>
              <a:t>What is Long COVID?</a:t>
            </a:r>
          </a:p>
        </p:txBody>
      </p:sp>
      <p:sp>
        <p:nvSpPr>
          <p:cNvPr id="4" name="Text Placeholder 3"/>
          <p:cNvSpPr>
            <a:spLocks noGrp="1"/>
          </p:cNvSpPr>
          <p:nvPr>
            <p:ph type="body" sz="quarter" idx="10"/>
          </p:nvPr>
        </p:nvSpPr>
        <p:spPr/>
        <p:txBody>
          <a:bodyPr>
            <a:noAutofit/>
          </a:bodyPr>
          <a:lstStyle/>
          <a:p>
            <a:r>
              <a:rPr lang="en-GB" sz="1400" spc="0" dirty="0"/>
              <a:t>EMPLOYMENT ESSENTIALS EXPLAINED</a:t>
            </a:r>
          </a:p>
        </p:txBody>
      </p:sp>
      <p:pic>
        <p:nvPicPr>
          <p:cNvPr id="21" name="Picture 20">
            <a:extLst>
              <a:ext uri="{FF2B5EF4-FFF2-40B4-BE49-F238E27FC236}">
                <a16:creationId xmlns:a16="http://schemas.microsoft.com/office/drawing/2014/main" id="{48D735DF-C306-4F68-8BE3-4E0183428C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7376" y="6264132"/>
            <a:ext cx="1687512" cy="211311"/>
          </a:xfrm>
          <a:prstGeom prst="rect">
            <a:avLst/>
          </a:prstGeom>
        </p:spPr>
      </p:pic>
    </p:spTree>
    <p:extLst>
      <p:ext uri="{BB962C8B-B14F-4D97-AF65-F5344CB8AC3E}">
        <p14:creationId xmlns:p14="http://schemas.microsoft.com/office/powerpoint/2010/main" val="2947409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4F59E-3EBD-4902-981E-5883E7B21746}"/>
              </a:ext>
            </a:extLst>
          </p:cNvPr>
          <p:cNvSpPr txBox="1"/>
          <p:nvPr/>
        </p:nvSpPr>
        <p:spPr>
          <a:xfrm>
            <a:off x="680482" y="621565"/>
            <a:ext cx="10331303"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Long COVID in the media</a:t>
            </a:r>
          </a:p>
        </p:txBody>
      </p:sp>
      <p:pic>
        <p:nvPicPr>
          <p:cNvPr id="4" name="Picture 3">
            <a:extLst>
              <a:ext uri="{FF2B5EF4-FFF2-40B4-BE49-F238E27FC236}">
                <a16:creationId xmlns:a16="http://schemas.microsoft.com/office/drawing/2014/main" id="{64FAF435-125C-4C27-BCA4-589B39D7A39E}"/>
              </a:ext>
            </a:extLst>
          </p:cNvPr>
          <p:cNvPicPr/>
          <p:nvPr/>
        </p:nvPicPr>
        <p:blipFill rotWithShape="1">
          <a:blip r:embed="rId3"/>
          <a:srcRect l="9140" t="8271" r="62608" b="4294"/>
          <a:stretch/>
        </p:blipFill>
        <p:spPr bwMode="auto">
          <a:xfrm>
            <a:off x="945360" y="1553569"/>
            <a:ext cx="2780347" cy="239110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D964CDFE-AFC4-4C92-A238-2032C7831B1E}"/>
              </a:ext>
            </a:extLst>
          </p:cNvPr>
          <p:cNvPicPr/>
          <p:nvPr/>
        </p:nvPicPr>
        <p:blipFill rotWithShape="1">
          <a:blip r:embed="rId4"/>
          <a:srcRect l="2769" t="24813" r="69533" b="16896"/>
          <a:stretch/>
        </p:blipFill>
        <p:spPr bwMode="auto">
          <a:xfrm>
            <a:off x="3856761" y="1638631"/>
            <a:ext cx="3968115" cy="258127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AD354A6-1000-4742-8869-E9DA6D9F0ABC}"/>
              </a:ext>
            </a:extLst>
          </p:cNvPr>
          <p:cNvPicPr/>
          <p:nvPr/>
        </p:nvPicPr>
        <p:blipFill rotWithShape="1">
          <a:blip r:embed="rId5"/>
          <a:srcRect l="10747" t="15360" r="67205" b="11776"/>
          <a:stretch/>
        </p:blipFill>
        <p:spPr bwMode="auto">
          <a:xfrm>
            <a:off x="8022081" y="1638631"/>
            <a:ext cx="2697480" cy="2508250"/>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C65F0B03-4514-4330-B8D1-625CE3D22768}"/>
              </a:ext>
            </a:extLst>
          </p:cNvPr>
          <p:cNvPicPr/>
          <p:nvPr/>
        </p:nvPicPr>
        <p:blipFill rotWithShape="1">
          <a:blip r:embed="rId6"/>
          <a:srcRect l="10636" t="10634" r="67649" b="20835"/>
          <a:stretch/>
        </p:blipFill>
        <p:spPr bwMode="auto">
          <a:xfrm>
            <a:off x="1077215" y="4024310"/>
            <a:ext cx="2595880" cy="2305050"/>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D76BFDD9-59E8-4C31-8330-049711238FFB}"/>
              </a:ext>
            </a:extLst>
          </p:cNvPr>
          <p:cNvPicPr/>
          <p:nvPr/>
        </p:nvPicPr>
        <p:blipFill rotWithShape="1">
          <a:blip r:embed="rId7"/>
          <a:srcRect l="-894" t="11028" r="53610" b="11777"/>
          <a:stretch/>
        </p:blipFill>
        <p:spPr bwMode="auto">
          <a:xfrm>
            <a:off x="3856761" y="4358132"/>
            <a:ext cx="3800241" cy="1919616"/>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739E7235-9C6F-4D76-8701-CD6CD0482E82}"/>
              </a:ext>
            </a:extLst>
          </p:cNvPr>
          <p:cNvPicPr/>
          <p:nvPr/>
        </p:nvPicPr>
        <p:blipFill rotWithShape="1">
          <a:blip r:embed="rId8"/>
          <a:srcRect l="2880" t="7877" r="53690" b="21623"/>
          <a:stretch/>
        </p:blipFill>
        <p:spPr bwMode="auto">
          <a:xfrm>
            <a:off x="8022081" y="4219906"/>
            <a:ext cx="2989704" cy="18300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484447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BCCEEB3-FEB9-49C9-BDAD-9B9EDA1662D9}"/>
              </a:ext>
            </a:extLst>
          </p:cNvPr>
          <p:cNvSpPr>
            <a:spLocks noGrp="1"/>
          </p:cNvSpPr>
          <p:nvPr>
            <p:ph type="body" sz="quarter" idx="11"/>
          </p:nvPr>
        </p:nvSpPr>
        <p:spPr>
          <a:xfrm>
            <a:off x="904285" y="1702088"/>
            <a:ext cx="11017249" cy="3453823"/>
          </a:xfrm>
        </p:spPr>
        <p:txBody>
          <a:bodyPr/>
          <a:lstStyle/>
          <a:p>
            <a:pPr marL="171450" indent="-171450">
              <a:lnSpc>
                <a:spcPct val="100000"/>
              </a:lnSpc>
              <a:buFont typeface="Arial" panose="020B0604020202020204" pitchFamily="34" charset="0"/>
              <a:buChar char="•"/>
            </a:pPr>
            <a:r>
              <a:rPr lang="en-GB" sz="2400" dirty="0">
                <a:solidFill>
                  <a:schemeClr val="tx2"/>
                </a:solidFill>
              </a:rPr>
              <a:t>No universally accepted definition or medical diagnosis.</a:t>
            </a:r>
          </a:p>
          <a:p>
            <a:pPr marL="171450" indent="-171450">
              <a:lnSpc>
                <a:spcPct val="100000"/>
              </a:lnSpc>
              <a:buFont typeface="Arial" panose="020B0604020202020204" pitchFamily="34" charset="0"/>
              <a:buChar char="•"/>
            </a:pPr>
            <a:r>
              <a:rPr lang="en-GB" sz="2400" dirty="0">
                <a:solidFill>
                  <a:schemeClr val="tx2"/>
                </a:solidFill>
              </a:rPr>
              <a:t>ONS describe Long COVID as follows: “</a:t>
            </a:r>
            <a:r>
              <a:rPr lang="en-GB" sz="2400" i="1" dirty="0">
                <a:solidFill>
                  <a:schemeClr val="tx2"/>
                </a:solidFill>
              </a:rPr>
              <a:t>symptoms persisting more than four weeks after the first suspected coronavirus (COVID-19) episode that are not explained by something else</a:t>
            </a:r>
            <a:r>
              <a:rPr lang="en-GB" sz="2400" dirty="0">
                <a:solidFill>
                  <a:schemeClr val="tx2"/>
                </a:solidFill>
              </a:rPr>
              <a:t>”.</a:t>
            </a:r>
          </a:p>
          <a:p>
            <a:pPr marL="171450" indent="-171450">
              <a:lnSpc>
                <a:spcPct val="100000"/>
              </a:lnSpc>
              <a:buFont typeface="Arial" panose="020B0604020202020204" pitchFamily="34" charset="0"/>
              <a:buChar char="•"/>
            </a:pPr>
            <a:r>
              <a:rPr lang="en-GB" sz="2400" dirty="0">
                <a:solidFill>
                  <a:schemeClr val="tx2"/>
                </a:solidFill>
              </a:rPr>
              <a:t>NICE define Long COVID </a:t>
            </a:r>
            <a:r>
              <a:rPr lang="en-GB" sz="2400" dirty="0">
                <a:solidFill>
                  <a:schemeClr val="tx2"/>
                </a:solidFill>
                <a:latin typeface="+mn-lt"/>
              </a:rPr>
              <a:t>as: “</a:t>
            </a:r>
            <a:r>
              <a:rPr lang="en-GB" sz="2400" i="1" dirty="0">
                <a:solidFill>
                  <a:schemeClr val="tx2"/>
                </a:solidFill>
                <a:latin typeface="+mn-lt"/>
              </a:rPr>
              <a:t>s</a:t>
            </a:r>
            <a:r>
              <a:rPr lang="en-US" sz="2400" i="1" dirty="0">
                <a:solidFill>
                  <a:schemeClr val="tx2"/>
                </a:solidFill>
                <a:latin typeface="+mn-lt"/>
              </a:rPr>
              <a:t>igns and symptoms that develop during or after an infection consistent with COVID-19, continue for more than 12 weeks and are not explained by an alternative diagnosis</a:t>
            </a:r>
            <a:r>
              <a:rPr lang="en-US" sz="2400" dirty="0">
                <a:solidFill>
                  <a:schemeClr val="tx2"/>
                </a:solidFill>
                <a:latin typeface="+mn-lt"/>
              </a:rPr>
              <a:t>”.</a:t>
            </a:r>
          </a:p>
          <a:p>
            <a:pPr marL="171450" indent="-171450">
              <a:lnSpc>
                <a:spcPct val="100000"/>
              </a:lnSpc>
              <a:buFont typeface="Arial" panose="020B0604020202020204" pitchFamily="34" charset="0"/>
              <a:buChar char="•"/>
            </a:pPr>
            <a:r>
              <a:rPr lang="en-US" sz="2400" dirty="0">
                <a:solidFill>
                  <a:schemeClr val="tx2"/>
                </a:solidFill>
                <a:latin typeface="+mn-lt"/>
              </a:rPr>
              <a:t>Difficulties in understanding and defining the illness = HR challenges?</a:t>
            </a:r>
          </a:p>
          <a:p>
            <a:pPr marL="171450" indent="-171450">
              <a:lnSpc>
                <a:spcPct val="100000"/>
              </a:lnSpc>
              <a:buFont typeface="Arial" panose="020B0604020202020204" pitchFamily="34" charset="0"/>
              <a:buChar char="•"/>
            </a:pPr>
            <a:endParaRPr lang="en-GB" sz="2400" dirty="0">
              <a:solidFill>
                <a:schemeClr val="tx2"/>
              </a:solidFill>
              <a:latin typeface="+mn-lt"/>
            </a:endParaRPr>
          </a:p>
          <a:p>
            <a:pPr marL="171450" indent="-171450">
              <a:lnSpc>
                <a:spcPct val="100000"/>
              </a:lnSpc>
              <a:buFont typeface="Arial" panose="020B0604020202020204" pitchFamily="34" charset="0"/>
              <a:buChar char="•"/>
            </a:pPr>
            <a:endParaRPr lang="en-GB" sz="2800" dirty="0">
              <a:solidFill>
                <a:schemeClr val="tx1"/>
              </a:solidFill>
            </a:endParaRPr>
          </a:p>
          <a:p>
            <a:pPr marL="171450" indent="-171450">
              <a:lnSpc>
                <a:spcPct val="100000"/>
              </a:lnSpc>
              <a:buFont typeface="Arial" panose="020B0604020202020204" pitchFamily="34" charset="0"/>
              <a:buChar char="•"/>
            </a:pPr>
            <a:endParaRPr lang="en-GB" sz="2400" dirty="0">
              <a:solidFill>
                <a:schemeClr val="tx1"/>
              </a:solidFill>
            </a:endParaRPr>
          </a:p>
        </p:txBody>
      </p:sp>
      <p:sp>
        <p:nvSpPr>
          <p:cNvPr id="2" name="TextBox 1">
            <a:extLst>
              <a:ext uri="{FF2B5EF4-FFF2-40B4-BE49-F238E27FC236}">
                <a16:creationId xmlns:a16="http://schemas.microsoft.com/office/drawing/2014/main" id="{7584F59E-3EBD-4902-981E-5883E7B21746}"/>
              </a:ext>
            </a:extLst>
          </p:cNvPr>
          <p:cNvSpPr txBox="1"/>
          <p:nvPr/>
        </p:nvSpPr>
        <p:spPr>
          <a:xfrm>
            <a:off x="-446567" y="688991"/>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What is it?</a:t>
            </a:r>
          </a:p>
        </p:txBody>
      </p:sp>
    </p:spTree>
    <p:extLst>
      <p:ext uri="{BB962C8B-B14F-4D97-AF65-F5344CB8AC3E}">
        <p14:creationId xmlns:p14="http://schemas.microsoft.com/office/powerpoint/2010/main" val="187281163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4F59E-3EBD-4902-981E-5883E7B21746}"/>
              </a:ext>
            </a:extLst>
          </p:cNvPr>
          <p:cNvSpPr txBox="1"/>
          <p:nvPr/>
        </p:nvSpPr>
        <p:spPr>
          <a:xfrm>
            <a:off x="-167787" y="688990"/>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What are the symptoms?</a:t>
            </a:r>
          </a:p>
        </p:txBody>
      </p:sp>
      <p:sp>
        <p:nvSpPr>
          <p:cNvPr id="3" name="TextBox 2">
            <a:extLst>
              <a:ext uri="{FF2B5EF4-FFF2-40B4-BE49-F238E27FC236}">
                <a16:creationId xmlns:a16="http://schemas.microsoft.com/office/drawing/2014/main" id="{872C4B69-1DB4-41A5-BD30-C40342431ED9}"/>
              </a:ext>
            </a:extLst>
          </p:cNvPr>
          <p:cNvSpPr txBox="1"/>
          <p:nvPr/>
        </p:nvSpPr>
        <p:spPr>
          <a:xfrm>
            <a:off x="336870" y="1688852"/>
            <a:ext cx="11408563" cy="4647426"/>
          </a:xfrm>
          <a:prstGeom prst="rect">
            <a:avLst/>
          </a:prstGeom>
          <a:noFill/>
        </p:spPr>
        <p:txBody>
          <a:bodyPr wrap="square" rtlCol="0">
            <a:spAutoFit/>
          </a:bodyPr>
          <a:lstStyle/>
          <a:p>
            <a:r>
              <a:rPr lang="en-GB" sz="1600" dirty="0">
                <a:latin typeface="+mn-lt"/>
              </a:rPr>
              <a:t>NHS lists the common Long COVID symptoms as including:</a:t>
            </a:r>
          </a:p>
          <a:p>
            <a:endParaRPr lang="en-GB" sz="1600" dirty="0">
              <a:latin typeface="+mn-lt"/>
            </a:endParaRPr>
          </a:p>
          <a:p>
            <a:pPr marL="285750" indent="-285750">
              <a:buFont typeface="Arial" panose="020B0604020202020204" pitchFamily="34" charset="0"/>
              <a:buChar char="•"/>
            </a:pPr>
            <a:r>
              <a:rPr lang="en-GB" sz="1600" dirty="0">
                <a:latin typeface="+mn-lt"/>
              </a:rPr>
              <a:t>extreme tiredness  </a:t>
            </a:r>
          </a:p>
          <a:p>
            <a:pPr marL="285750" indent="-285750">
              <a:buFont typeface="Arial" panose="020B0604020202020204" pitchFamily="34" charset="0"/>
              <a:buChar char="•"/>
            </a:pPr>
            <a:r>
              <a:rPr lang="en-GB" sz="1600" dirty="0">
                <a:latin typeface="+mn-lt"/>
              </a:rPr>
              <a:t>shortness of breath</a:t>
            </a:r>
          </a:p>
          <a:p>
            <a:pPr marL="285750" indent="-285750">
              <a:buFont typeface="Arial" panose="020B0604020202020204" pitchFamily="34" charset="0"/>
              <a:buChar char="•"/>
            </a:pPr>
            <a:r>
              <a:rPr lang="en-GB" sz="1600" dirty="0">
                <a:latin typeface="+mn-lt"/>
              </a:rPr>
              <a:t>chest pain or tightness</a:t>
            </a:r>
          </a:p>
          <a:p>
            <a:pPr marL="285750" indent="-285750">
              <a:buFont typeface="Arial" panose="020B0604020202020204" pitchFamily="34" charset="0"/>
              <a:buChar char="•"/>
            </a:pPr>
            <a:r>
              <a:rPr lang="en-GB" sz="1600" dirty="0">
                <a:latin typeface="+mn-lt"/>
              </a:rPr>
              <a:t>problems with memory and concentration (“brain fog”)</a:t>
            </a:r>
          </a:p>
          <a:p>
            <a:pPr marL="285750" indent="-285750">
              <a:buFont typeface="Arial" panose="020B0604020202020204" pitchFamily="34" charset="0"/>
              <a:buChar char="•"/>
            </a:pPr>
            <a:r>
              <a:rPr lang="en-GB" sz="1600" dirty="0">
                <a:latin typeface="+mn-lt"/>
              </a:rPr>
              <a:t>difficulty sleeping (insomnia) </a:t>
            </a:r>
          </a:p>
          <a:p>
            <a:pPr marL="285750" indent="-285750">
              <a:buFont typeface="Arial" panose="020B0604020202020204" pitchFamily="34" charset="0"/>
              <a:buChar char="•"/>
            </a:pPr>
            <a:r>
              <a:rPr lang="en-GB" sz="1600" dirty="0">
                <a:latin typeface="+mn-lt"/>
              </a:rPr>
              <a:t>heart palpitations</a:t>
            </a:r>
          </a:p>
          <a:p>
            <a:pPr marL="285750" indent="-285750">
              <a:buFont typeface="Arial" panose="020B0604020202020204" pitchFamily="34" charset="0"/>
              <a:buChar char="•"/>
            </a:pPr>
            <a:r>
              <a:rPr lang="en-GB" sz="1600" dirty="0">
                <a:latin typeface="+mn-lt"/>
              </a:rPr>
              <a:t>dizziness</a:t>
            </a:r>
          </a:p>
          <a:p>
            <a:pPr marL="285750" indent="-285750">
              <a:buFont typeface="Arial" panose="020B0604020202020204" pitchFamily="34" charset="0"/>
              <a:buChar char="•"/>
            </a:pPr>
            <a:r>
              <a:rPr lang="en-GB" sz="1600" dirty="0">
                <a:latin typeface="+mn-lt"/>
              </a:rPr>
              <a:t>pins and needles</a:t>
            </a:r>
          </a:p>
          <a:p>
            <a:pPr marL="285750" indent="-285750">
              <a:buFont typeface="Arial" panose="020B0604020202020204" pitchFamily="34" charset="0"/>
              <a:buChar char="•"/>
            </a:pPr>
            <a:r>
              <a:rPr lang="en-GB" sz="1600" dirty="0">
                <a:latin typeface="+mn-lt"/>
              </a:rPr>
              <a:t>joint pain </a:t>
            </a:r>
          </a:p>
          <a:p>
            <a:pPr marL="285750" indent="-285750">
              <a:buFont typeface="Arial" panose="020B0604020202020204" pitchFamily="34" charset="0"/>
              <a:buChar char="•"/>
            </a:pPr>
            <a:r>
              <a:rPr lang="en-GB" sz="1600" dirty="0">
                <a:latin typeface="+mn-lt"/>
              </a:rPr>
              <a:t>anxiety and depression</a:t>
            </a:r>
          </a:p>
          <a:p>
            <a:pPr marL="285750" indent="-285750">
              <a:buFont typeface="Arial" panose="020B0604020202020204" pitchFamily="34" charset="0"/>
              <a:buChar char="•"/>
            </a:pPr>
            <a:r>
              <a:rPr lang="en-GB" sz="1600" dirty="0">
                <a:latin typeface="+mn-lt"/>
              </a:rPr>
              <a:t>tinnitus and earache</a:t>
            </a:r>
          </a:p>
          <a:p>
            <a:pPr marL="285750" indent="-285750">
              <a:buFont typeface="Arial" panose="020B0604020202020204" pitchFamily="34" charset="0"/>
              <a:buChar char="•"/>
            </a:pPr>
            <a:r>
              <a:rPr lang="en-GB" sz="1600" dirty="0">
                <a:latin typeface="+mn-lt"/>
              </a:rPr>
              <a:t>feeling sick, diarrhoea, stomach aches, loss of appetite;</a:t>
            </a:r>
          </a:p>
          <a:p>
            <a:pPr marL="285750" indent="-285750">
              <a:buFont typeface="Arial" panose="020B0604020202020204" pitchFamily="34" charset="0"/>
              <a:buChar char="•"/>
            </a:pPr>
            <a:r>
              <a:rPr lang="en-GB" sz="1600" dirty="0">
                <a:latin typeface="+mn-lt"/>
              </a:rPr>
              <a:t>high temperature, cough, sore throat, changes to smell or taste</a:t>
            </a:r>
          </a:p>
          <a:p>
            <a:pPr marL="285750" indent="-285750">
              <a:buFont typeface="Arial" panose="020B0604020202020204" pitchFamily="34" charset="0"/>
              <a:buChar char="•"/>
            </a:pPr>
            <a:r>
              <a:rPr lang="en-GB" sz="1600" dirty="0">
                <a:latin typeface="+mn-lt"/>
              </a:rPr>
              <a:t>rashes</a:t>
            </a:r>
          </a:p>
          <a:p>
            <a:endParaRPr lang="en-GB" sz="1600" dirty="0">
              <a:latin typeface="+mn-lt"/>
            </a:endParaRPr>
          </a:p>
          <a:p>
            <a:r>
              <a:rPr lang="en-GB" sz="1600" dirty="0">
                <a:latin typeface="+mn-lt"/>
              </a:rPr>
              <a:t>But a number of other symptoms have also been established</a:t>
            </a:r>
            <a:r>
              <a:rPr lang="en-GB" sz="1400" dirty="0">
                <a:latin typeface="+mn-lt"/>
              </a:rPr>
              <a:t>.</a:t>
            </a:r>
          </a:p>
        </p:txBody>
      </p:sp>
    </p:spTree>
    <p:extLst>
      <p:ext uri="{BB962C8B-B14F-4D97-AF65-F5344CB8AC3E}">
        <p14:creationId xmlns:p14="http://schemas.microsoft.com/office/powerpoint/2010/main" val="236926546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4F59E-3EBD-4902-981E-5883E7B21746}"/>
              </a:ext>
            </a:extLst>
          </p:cNvPr>
          <p:cNvSpPr txBox="1"/>
          <p:nvPr/>
        </p:nvSpPr>
        <p:spPr>
          <a:xfrm>
            <a:off x="-145484" y="714267"/>
            <a:ext cx="12192000" cy="707886"/>
          </a:xfrm>
          <a:prstGeom prst="rect">
            <a:avLst/>
          </a:prstGeom>
          <a:noFill/>
        </p:spPr>
        <p:txBody>
          <a:bodyPr wrap="square" rtlCol="0">
            <a:spAutoFit/>
          </a:bodyPr>
          <a:lstStyle/>
          <a:p>
            <a:pPr algn="ctr"/>
            <a:r>
              <a:rPr lang="en-GB" sz="4000" b="1" dirty="0">
                <a:latin typeface="Inter Semi Bold" panose="02000703000000020004" pitchFamily="50" charset="0"/>
                <a:ea typeface="Inter Semi Bold" panose="02000703000000020004" pitchFamily="50" charset="0"/>
                <a:cs typeface="Inter Semi Bold" panose="02000703000000020004" pitchFamily="50" charset="0"/>
              </a:rPr>
              <a:t>What are the symptoms?</a:t>
            </a:r>
          </a:p>
        </p:txBody>
      </p:sp>
      <p:sp>
        <p:nvSpPr>
          <p:cNvPr id="3" name="TextBox 2">
            <a:extLst>
              <a:ext uri="{FF2B5EF4-FFF2-40B4-BE49-F238E27FC236}">
                <a16:creationId xmlns:a16="http://schemas.microsoft.com/office/drawing/2014/main" id="{872C4B69-1DB4-41A5-BD30-C40342431ED9}"/>
              </a:ext>
            </a:extLst>
          </p:cNvPr>
          <p:cNvSpPr txBox="1"/>
          <p:nvPr/>
        </p:nvSpPr>
        <p:spPr>
          <a:xfrm>
            <a:off x="702527" y="1332943"/>
            <a:ext cx="9601200" cy="4308872"/>
          </a:xfrm>
          <a:prstGeom prst="rect">
            <a:avLst/>
          </a:prstGeom>
          <a:noFill/>
        </p:spPr>
        <p:txBody>
          <a:bodyPr wrap="square" rtlCol="0">
            <a:spAutoFit/>
          </a:bodyPr>
          <a:lstStyle/>
          <a:p>
            <a:pPr marL="285750" indent="-285750">
              <a:buFont typeface="Arial" panose="020B0604020202020204" pitchFamily="34" charset="0"/>
              <a:buChar char="•"/>
            </a:pPr>
            <a:endParaRPr lang="en-GB" sz="2000" dirty="0">
              <a:latin typeface="+mn-lt"/>
            </a:endParaRPr>
          </a:p>
          <a:p>
            <a:pPr marL="285750" indent="-285750">
              <a:buFont typeface="Arial" panose="020B0604020202020204" pitchFamily="34" charset="0"/>
              <a:buChar char="•"/>
            </a:pPr>
            <a:r>
              <a:rPr lang="en-GB" sz="2000" dirty="0">
                <a:latin typeface="+mn-lt"/>
              </a:rPr>
              <a:t>June 2021 study found two main categories of ongoing symptoms</a:t>
            </a:r>
          </a:p>
          <a:p>
            <a:pPr marL="742950" lvl="1" indent="-285750">
              <a:buFont typeface="Arial" panose="020B0604020202020204" pitchFamily="34" charset="0"/>
              <a:buChar char="•"/>
            </a:pPr>
            <a:r>
              <a:rPr lang="en-GB" sz="2000" dirty="0">
                <a:latin typeface="+mn-lt"/>
              </a:rPr>
              <a:t>respiratory issues</a:t>
            </a:r>
          </a:p>
          <a:p>
            <a:pPr marL="742950" lvl="1" indent="-285750">
              <a:buFont typeface="Arial" panose="020B0604020202020204" pitchFamily="34" charset="0"/>
              <a:buChar char="•"/>
            </a:pPr>
            <a:r>
              <a:rPr lang="en-GB" sz="2000" dirty="0">
                <a:latin typeface="+mn-lt"/>
              </a:rPr>
              <a:t>symptoms similar to those suffered as a result of </a:t>
            </a:r>
            <a:r>
              <a:rPr lang="en-GB" sz="2000" dirty="0" err="1">
                <a:latin typeface="+mn-lt"/>
              </a:rPr>
              <a:t>myalgic</a:t>
            </a:r>
            <a:r>
              <a:rPr lang="en-GB" sz="2000" dirty="0">
                <a:latin typeface="+mn-lt"/>
              </a:rPr>
              <a:t> encephalomyelitis (ME) or chronic fatigue syndrome (CFS).</a:t>
            </a:r>
          </a:p>
          <a:p>
            <a:pPr marL="285750" indent="-285750">
              <a:buFont typeface="Arial" panose="020B0604020202020204" pitchFamily="34" charset="0"/>
              <a:buChar char="•"/>
            </a:pPr>
            <a:endParaRPr lang="en-GB" sz="2000" dirty="0">
              <a:latin typeface="+mn-lt"/>
            </a:endParaRPr>
          </a:p>
          <a:p>
            <a:pPr marL="285750" indent="-285750">
              <a:buFont typeface="Arial" panose="020B0604020202020204" pitchFamily="34" charset="0"/>
              <a:buChar char="•"/>
            </a:pPr>
            <a:r>
              <a:rPr lang="en-GB" sz="2000" dirty="0">
                <a:latin typeface="+mn-lt"/>
              </a:rPr>
              <a:t>Symptoms can often come and go – which may impact employer’s ability to predict employee’s attendance at work.</a:t>
            </a:r>
          </a:p>
          <a:p>
            <a:pPr indent="-285750">
              <a:buFont typeface="Arial" panose="020B0604020202020204" pitchFamily="34" charset="0"/>
              <a:buChar char="•"/>
            </a:pPr>
            <a:endParaRPr lang="en-GB" sz="2000" dirty="0">
              <a:latin typeface="+mn-lt"/>
            </a:endParaRPr>
          </a:p>
          <a:p>
            <a:pPr marL="285750" indent="-285750">
              <a:buFont typeface="Arial" panose="020B0604020202020204" pitchFamily="34" charset="0"/>
              <a:buChar char="•"/>
            </a:pPr>
            <a:r>
              <a:rPr lang="en-GB" sz="2000" dirty="0">
                <a:latin typeface="+mn-lt"/>
              </a:rPr>
              <a:t>ONS estimates that 10% of people who test positive for COVID-19 experience Long COVID symptoms for 12 weeks or longer.</a:t>
            </a:r>
          </a:p>
          <a:p>
            <a:pPr marL="285750" indent="-285750">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latin typeface="+mn-lt"/>
            </a:endParaRPr>
          </a:p>
          <a:p>
            <a:pPr marL="285750" indent="-285750">
              <a:buFont typeface="Arial" panose="020B0604020202020204" pitchFamily="34" charset="0"/>
              <a:buChar char="•"/>
            </a:pPr>
            <a:endParaRPr lang="en-GB" dirty="0">
              <a:latin typeface="+mn-lt"/>
            </a:endParaRPr>
          </a:p>
        </p:txBody>
      </p:sp>
    </p:spTree>
    <p:extLst>
      <p:ext uri="{BB962C8B-B14F-4D97-AF65-F5344CB8AC3E}">
        <p14:creationId xmlns:p14="http://schemas.microsoft.com/office/powerpoint/2010/main" val="275084491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825C03-34A3-477C-8299-A7BE487FE6E8}"/>
              </a:ext>
            </a:extLst>
          </p:cNvPr>
          <p:cNvSpPr>
            <a:spLocks noGrp="1"/>
          </p:cNvSpPr>
          <p:nvPr>
            <p:ph type="title"/>
          </p:nvPr>
        </p:nvSpPr>
        <p:spPr>
          <a:xfrm>
            <a:off x="587375" y="788255"/>
            <a:ext cx="11017250" cy="608660"/>
          </a:xfrm>
        </p:spPr>
        <p:txBody>
          <a:bodyPr/>
          <a:lstStyle/>
          <a:p>
            <a:r>
              <a:rPr lang="en-GB" sz="4000" dirty="0"/>
              <a:t>Who</a:t>
            </a:r>
            <a:r>
              <a:rPr lang="en-GB" dirty="0"/>
              <a:t> is affected?</a:t>
            </a:r>
          </a:p>
        </p:txBody>
      </p:sp>
      <p:sp>
        <p:nvSpPr>
          <p:cNvPr id="6" name="TextBox 5">
            <a:extLst>
              <a:ext uri="{FF2B5EF4-FFF2-40B4-BE49-F238E27FC236}">
                <a16:creationId xmlns:a16="http://schemas.microsoft.com/office/drawing/2014/main" id="{5E1328AC-EDE3-4257-BED2-56F422B37775}"/>
              </a:ext>
            </a:extLst>
          </p:cNvPr>
          <p:cNvSpPr txBox="1"/>
          <p:nvPr/>
        </p:nvSpPr>
        <p:spPr>
          <a:xfrm>
            <a:off x="703806" y="1671987"/>
            <a:ext cx="10382250" cy="4093428"/>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mn-lt"/>
              </a:rPr>
              <a:t>Some demographics appear to more affected by Long COVID symptoms than others, including:</a:t>
            </a:r>
          </a:p>
          <a:p>
            <a:pPr lvl="1"/>
            <a:endParaRPr lang="en-GB" sz="2000" dirty="0">
              <a:latin typeface="+mn-lt"/>
            </a:endParaRPr>
          </a:p>
          <a:p>
            <a:pPr marL="742950" lvl="1" indent="-285750">
              <a:buFont typeface="Arial" panose="020B0604020202020204" pitchFamily="34" charset="0"/>
              <a:buChar char="•"/>
            </a:pPr>
            <a:r>
              <a:rPr lang="en-US" sz="2000" dirty="0">
                <a:latin typeface="+mn-lt"/>
              </a:rPr>
              <a:t>females</a:t>
            </a:r>
          </a:p>
          <a:p>
            <a:pPr marL="742950" lvl="1" indent="-285750">
              <a:buFont typeface="Arial" panose="020B0604020202020204" pitchFamily="34" charset="0"/>
              <a:buChar char="•"/>
            </a:pPr>
            <a:r>
              <a:rPr lang="en-US" sz="2000" dirty="0">
                <a:latin typeface="+mn-lt"/>
              </a:rPr>
              <a:t>older age</a:t>
            </a:r>
          </a:p>
          <a:p>
            <a:pPr marL="742950" lvl="1" indent="-285750">
              <a:buFont typeface="Arial" panose="020B0604020202020204" pitchFamily="34" charset="0"/>
              <a:buChar char="•"/>
            </a:pPr>
            <a:r>
              <a:rPr lang="en-US" sz="2000" dirty="0">
                <a:latin typeface="+mn-lt"/>
              </a:rPr>
              <a:t>asthma sufferers</a:t>
            </a:r>
          </a:p>
          <a:p>
            <a:pPr marL="742950" lvl="1" indent="-285750">
              <a:buFont typeface="Arial" panose="020B0604020202020204" pitchFamily="34" charset="0"/>
              <a:buChar char="•"/>
            </a:pPr>
            <a:r>
              <a:rPr lang="en-US" sz="2000" dirty="0">
                <a:latin typeface="+mn-lt"/>
              </a:rPr>
              <a:t>those living in the most deprived areas</a:t>
            </a:r>
          </a:p>
          <a:p>
            <a:pPr marL="742950" lvl="1" indent="-285750">
              <a:buFont typeface="Arial" panose="020B0604020202020204" pitchFamily="34" charset="0"/>
              <a:buChar char="•"/>
            </a:pPr>
            <a:r>
              <a:rPr lang="en-US" sz="2000" dirty="0">
                <a:latin typeface="+mn-lt"/>
              </a:rPr>
              <a:t>health and social care workers</a:t>
            </a:r>
          </a:p>
          <a:p>
            <a:pPr marL="285750" indent="-285750">
              <a:buFont typeface="Arial" panose="020B0604020202020204" pitchFamily="34" charset="0"/>
              <a:buChar char="•"/>
            </a:pPr>
            <a:endParaRPr lang="en-US" sz="2000" dirty="0">
              <a:latin typeface="+mn-lt"/>
            </a:endParaRPr>
          </a:p>
          <a:p>
            <a:pPr marL="285750" indent="-285750">
              <a:buFont typeface="Arial" panose="020B0604020202020204" pitchFamily="34" charset="0"/>
              <a:buChar char="•"/>
            </a:pPr>
            <a:r>
              <a:rPr lang="en-GB" sz="2000" dirty="0">
                <a:latin typeface="+mn-lt"/>
              </a:rPr>
              <a:t>Data also indicates disproportionate impact on black, Asian and minority ethnic groups.</a:t>
            </a:r>
            <a:endParaRPr lang="en-US" sz="2000" dirty="0">
              <a:latin typeface="+mn-lt"/>
            </a:endParaRPr>
          </a:p>
          <a:p>
            <a:pPr marL="285750" indent="-285750">
              <a:buFont typeface="Arial" panose="020B0604020202020204" pitchFamily="34" charset="0"/>
              <a:buChar char="•"/>
            </a:pPr>
            <a:endParaRPr lang="en-US" sz="2000" dirty="0">
              <a:latin typeface="+mn-lt"/>
            </a:endParaRPr>
          </a:p>
          <a:p>
            <a:pPr marL="285750" indent="-285750">
              <a:buFont typeface="Arial" panose="020B0604020202020204" pitchFamily="34" charset="0"/>
              <a:buChar char="•"/>
            </a:pPr>
            <a:r>
              <a:rPr lang="en-US" sz="2000" dirty="0">
                <a:latin typeface="+mn-lt"/>
              </a:rPr>
              <a:t>Take care to avoid indirect discrimination</a:t>
            </a:r>
          </a:p>
        </p:txBody>
      </p:sp>
    </p:spTree>
    <p:extLst>
      <p:ext uri="{BB962C8B-B14F-4D97-AF65-F5344CB8AC3E}">
        <p14:creationId xmlns:p14="http://schemas.microsoft.com/office/powerpoint/2010/main" val="2375394195"/>
      </p:ext>
    </p:extLst>
  </p:cSld>
  <p:clrMapOvr>
    <a:masterClrMapping/>
  </p:clrMapOvr>
</p:sld>
</file>

<file path=ppt/theme/theme1.xml><?xml version="1.0" encoding="utf-8"?>
<a:theme xmlns:a="http://schemas.openxmlformats.org/drawingml/2006/main" name="Shoosmiths Dark 4x3">
  <a:themeElements>
    <a:clrScheme name="Shoosmiths-2020-Infographics">
      <a:dk1>
        <a:srgbClr val="1D252C"/>
      </a:dk1>
      <a:lt1>
        <a:sysClr val="window" lastClr="FFFFFF"/>
      </a:lt1>
      <a:dk2>
        <a:srgbClr val="32342B"/>
      </a:dk2>
      <a:lt2>
        <a:srgbClr val="A3B3BF"/>
      </a:lt2>
      <a:accent1>
        <a:srgbClr val="D7398D"/>
      </a:accent1>
      <a:accent2>
        <a:srgbClr val="7D4594"/>
      </a:accent2>
      <a:accent3>
        <a:srgbClr val="5D54A0"/>
      </a:accent3>
      <a:accent4>
        <a:srgbClr val="84A1BC"/>
      </a:accent4>
      <a:accent5>
        <a:srgbClr val="B5BE00"/>
      </a:accent5>
      <a:accent6>
        <a:srgbClr val="AE9FBD"/>
      </a:accent6>
      <a:hlink>
        <a:srgbClr val="5DBFC0"/>
      </a:hlink>
      <a:folHlink>
        <a:srgbClr val="32342B"/>
      </a:folHlink>
    </a:clrScheme>
    <a:fontScheme name="Shoosmiths-2020">
      <a:majorFont>
        <a:latin typeface="Inter Extra Bold"/>
        <a:ea typeface=""/>
        <a:cs typeface=""/>
      </a:majorFont>
      <a:minorFont>
        <a:latin typeface="Int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osmiths-16x9.potx" id="{67AA3390-3AF1-43EA-8BD1-BAD14285684D}" vid="{A2FD7FFC-CF86-4F1B-B926-348537E762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4b3db5ae-2271-4f6e-b981-595e0a47563c" ContentTypeId="0x01010067FDC6C82F0E4A969C5625543E2FF97B01" PreviousValue="false"/>
</file>

<file path=customXml/item3.xml><?xml version="1.0" encoding="utf-8"?>
<p:properties xmlns:p="http://schemas.microsoft.com/office/2006/metadata/properties" xmlns:xsi="http://www.w3.org/2001/XMLSchema-instance" xmlns:pc="http://schemas.microsoft.com/office/infopath/2007/PartnerControls">
  <documentManagement>
    <SH_ClearPeople_DocumentDesc xmlns="2152cd11-2bd0-4a20-ba66-f605355c771f" xsi:nil="true"/>
    <SH_ClearPeople_LegacyDocID xmlns="2152cd11-2bd0-4a20-ba66-f605355c771f" xsi:nil="true"/>
    <SH_ClearPeople_LegacyDocAuthor xmlns="2152cd11-2bd0-4a20-ba66-f605355c771f" xsi:nil="true"/>
    <SH_ClearPeople_ClientName xmlns="2152cd11-2bd0-4a20-ba66-f605355c771f" xsi:nil="true"/>
    <SH_ClearPeople_ClientID xmlns="2152cd11-2bd0-4a20-ba66-f605355c771f" xsi:nil="true"/>
    <SH_ClearPeople_MatterName xmlns="2152cd11-2bd0-4a20-ba66-f605355c771f" xsi:nil="true"/>
    <SH_ClearPeople_MatterID xmlns="2152cd11-2bd0-4a20-ba66-f605355c771f" xsi:nil="true"/>
    <shSetEffectiveDate xmlns="2152cd11-2bd0-4a20-ba66-f605355c771f" xsi:nil="true"/>
    <SH_ClearPeople_DocumentOwner xmlns="2152cd11-2bd0-4a20-ba66-f605355c771f">
      <UserInfo>
        <DisplayName/>
        <AccountId xsi:nil="true"/>
        <AccountType/>
      </UserInfo>
    </SH_ClearPeople_DocumentOwner>
  </documentManagement>
</p:properties>
</file>

<file path=customXml/item4.xml><?xml version="1.0" encoding="utf-8"?>
<?mso-contentType ?>
<spe:Receivers xmlns:spe="http://schemas.microsoft.com/sharepoint/events">
  <Receiver>
    <Name/>
    <Synchronization>Synchronous</Synchronization>
    <Type>1</Type>
    <SequenceNumber>10000</SequenceNumber>
    <Url/>
    <Assembly>Shoosmiths.ClientMatter.ContentTypes, Version=1.0.0.0, Culture=neutral, PublicKeyToken=322f5b63e97053ba</Assembly>
    <Class>Shoosmiths.ClientMatter.ContentTypes.ClientMatterDefaultsHandler</Class>
    <Data/>
    <Filter/>
  </Receiver>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Shoosmiths Document" ma:contentTypeID="0x01010067FDC6C82F0E4A969C5625543E2FF97B0100EB10257345900E428369A0C18D0BAEAD" ma:contentTypeVersion="21" ma:contentTypeDescription="" ma:contentTypeScope="" ma:versionID="15394ae99cd8ee8ed72244fd6c26aaf0">
  <xsd:schema xmlns:xsd="http://www.w3.org/2001/XMLSchema" xmlns:xs="http://www.w3.org/2001/XMLSchema" xmlns:p="http://schemas.microsoft.com/office/2006/metadata/properties" xmlns:ns3="2152cd11-2bd0-4a20-ba66-f605355c771f" xmlns:ns4="dc97600a-6ab3-4eb6-a3f2-ee8434a59b96" targetNamespace="http://schemas.microsoft.com/office/2006/metadata/properties" ma:root="true" ma:fieldsID="ebb10e79f5845a01f0b29506dea370be" ns3:_="" ns4:_="">
    <xsd:import namespace="2152cd11-2bd0-4a20-ba66-f605355c771f"/>
    <xsd:import namespace="dc97600a-6ab3-4eb6-a3f2-ee8434a59b96"/>
    <xsd:element name="properties">
      <xsd:complexType>
        <xsd:sequence>
          <xsd:element name="documentManagement">
            <xsd:complexType>
              <xsd:all>
                <xsd:element ref="ns3:SH_ClearPeople_DocumentOwner" minOccurs="0"/>
                <xsd:element ref="ns3:SH_ClearPeople_DocumentDesc" minOccurs="0"/>
                <xsd:element ref="ns3:SH_ClearPeople_LegacyDocID" minOccurs="0"/>
                <xsd:element ref="ns3:SH_ClearPeople_LegacyDocAuthor" minOccurs="0"/>
                <xsd:element ref="ns4:_dlc_DocIdUrl" minOccurs="0"/>
                <xsd:element ref="ns4:_dlc_DocId" minOccurs="0"/>
                <xsd:element ref="ns3:SH_ClearPeople_ClientName" minOccurs="0"/>
                <xsd:element ref="ns3:SH_ClearPeople_ClientID" minOccurs="0"/>
                <xsd:element ref="ns3:SH_ClearPeople_MatterName" minOccurs="0"/>
                <xsd:element ref="ns3:SH_ClearPeople_MatterID" minOccurs="0"/>
                <xsd:element ref="ns3:shSetEffectiveDate"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52cd11-2bd0-4a20-ba66-f605355c771f" elementFormDefault="qualified">
    <xsd:import namespace="http://schemas.microsoft.com/office/2006/documentManagement/types"/>
    <xsd:import namespace="http://schemas.microsoft.com/office/infopath/2007/PartnerControls"/>
    <xsd:element name="SH_ClearPeople_DocumentOwner" ma:index="8" nillable="true" ma:displayName="Document Owner" ma:description="" ma:internalName="SH_ClearPeople_Document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_ClearPeople_DocumentDesc" ma:index="9" nillable="true" ma:displayName="Document Description" ma:description="" ma:internalName="SH_ClearPeople_DocumentDesc">
      <xsd:simpleType>
        <xsd:restriction base="dms:Note">
          <xsd:maxLength value="255"/>
        </xsd:restriction>
      </xsd:simpleType>
    </xsd:element>
    <xsd:element name="SH_ClearPeople_LegacyDocID" ma:index="10" nillable="true" ma:displayName="Legacy Document ID" ma:description="" ma:internalName="SH_ClearPeople_LegacyDocID">
      <xsd:simpleType>
        <xsd:restriction base="dms:Text"/>
      </xsd:simpleType>
    </xsd:element>
    <xsd:element name="SH_ClearPeople_LegacyDocAuthor" ma:index="11" nillable="true" ma:displayName="Legacy Author" ma:description="" ma:internalName="SH_ClearPeople_LegacyDocAuthor">
      <xsd:simpleType>
        <xsd:restriction base="dms:Text"/>
      </xsd:simpleType>
    </xsd:element>
    <xsd:element name="SH_ClearPeople_ClientName" ma:index="14" nillable="true" ma:displayName="Client Name" ma:description="" ma:internalName="SH_ClearPeople_ClientName">
      <xsd:simpleType>
        <xsd:restriction base="dms:Text"/>
      </xsd:simpleType>
    </xsd:element>
    <xsd:element name="SH_ClearPeople_ClientID" ma:index="15" nillable="true" ma:displayName="Client ID" ma:description="" ma:internalName="SH_ClearPeople_ClientID">
      <xsd:simpleType>
        <xsd:restriction base="dms:Text"/>
      </xsd:simpleType>
    </xsd:element>
    <xsd:element name="SH_ClearPeople_MatterName" ma:index="16" nillable="true" ma:displayName="Matter Name" ma:description="" ma:internalName="SH_ClearPeople_MatterName">
      <xsd:simpleType>
        <xsd:restriction base="dms:Text"/>
      </xsd:simpleType>
    </xsd:element>
    <xsd:element name="SH_ClearPeople_MatterID" ma:index="17" nillable="true" ma:displayName="Matter ID" ma:description="" ma:internalName="SH_ClearPeople_MatterID">
      <xsd:simpleType>
        <xsd:restriction base="dms:Text"/>
      </xsd:simpleType>
    </xsd:element>
    <xsd:element name="shSetEffectiveDate" ma:index="18" nillable="true" ma:displayName="Set Effective Date" ma:format="DateOnly" ma:internalName="shSetEffectiv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c97600a-6ab3-4eb6-a3f2-ee8434a59b96" elementFormDefault="qualified">
    <xsd:import namespace="http://schemas.microsoft.com/office/2006/documentManagement/types"/>
    <xsd:import namespace="http://schemas.microsoft.com/office/infopath/2007/PartnerControls"/>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51A259-110B-481A-8A81-D201A9E07FBC}">
  <ds:schemaRefs>
    <ds:schemaRef ds:uri="http://schemas.microsoft.com/sharepoint/v3/contenttype/forms"/>
  </ds:schemaRefs>
</ds:datastoreItem>
</file>

<file path=customXml/itemProps2.xml><?xml version="1.0" encoding="utf-8"?>
<ds:datastoreItem xmlns:ds="http://schemas.openxmlformats.org/officeDocument/2006/customXml" ds:itemID="{B0B7CEE6-C4B4-4CE2-B828-B0B623262DFC}">
  <ds:schemaRefs>
    <ds:schemaRef ds:uri="Microsoft.SharePoint.Taxonomy.ContentTypeSync"/>
  </ds:schemaRefs>
</ds:datastoreItem>
</file>

<file path=customXml/itemProps3.xml><?xml version="1.0" encoding="utf-8"?>
<ds:datastoreItem xmlns:ds="http://schemas.openxmlformats.org/officeDocument/2006/customXml" ds:itemID="{6008723E-0D99-4F3F-ABEB-67E174B26520}">
  <ds:schemaRefs>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dc97600a-6ab3-4eb6-a3f2-ee8434a59b96"/>
    <ds:schemaRef ds:uri="http://purl.org/dc/dcmitype/"/>
    <ds:schemaRef ds:uri="http://purl.org/dc/terms/"/>
    <ds:schemaRef ds:uri="http://purl.org/dc/elements/1.1/"/>
    <ds:schemaRef ds:uri="2152cd11-2bd0-4a20-ba66-f605355c771f"/>
    <ds:schemaRef ds:uri="http://www.w3.org/XML/1998/namespace"/>
  </ds:schemaRefs>
</ds:datastoreItem>
</file>

<file path=customXml/itemProps4.xml><?xml version="1.0" encoding="utf-8"?>
<ds:datastoreItem xmlns:ds="http://schemas.openxmlformats.org/officeDocument/2006/customXml" ds:itemID="{87E91DD3-343C-4864-9CBA-3B96019B31FC}">
  <ds:schemaRefs>
    <ds:schemaRef ds:uri="http://schemas.microsoft.com/sharepoint/events"/>
  </ds:schemaRefs>
</ds:datastoreItem>
</file>

<file path=customXml/itemProps5.xml><?xml version="1.0" encoding="utf-8"?>
<ds:datastoreItem xmlns:ds="http://schemas.openxmlformats.org/officeDocument/2006/customXml" ds:itemID="{130B2CD3-ACE6-42A0-8661-6491970C17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52cd11-2bd0-4a20-ba66-f605355c771f"/>
    <ds:schemaRef ds:uri="dc97600a-6ab3-4eb6-a3f2-ee8434a59b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Shoosmiths Dark 4x3</Template>
  <TotalTime>4031</TotalTime>
  <Words>6716</Words>
  <Application>Microsoft Office PowerPoint</Application>
  <PresentationFormat>Widescreen</PresentationFormat>
  <Paragraphs>504</Paragraphs>
  <Slides>28</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Open Sans</vt:lpstr>
      <vt:lpstr>Wingdings</vt:lpstr>
      <vt:lpstr>Inter Medium</vt:lpstr>
      <vt:lpstr>Brandon Grotesque Bold All Caps</vt:lpstr>
      <vt:lpstr>Calibri</vt:lpstr>
      <vt:lpstr>Inter</vt:lpstr>
      <vt:lpstr>Inter Semi Bold</vt:lpstr>
      <vt:lpstr>Inter Extra Bold</vt:lpstr>
      <vt:lpstr>Shoosmiths Dark 4x3</vt:lpstr>
      <vt:lpstr>PowerPoint Presentation</vt:lpstr>
      <vt:lpstr>Meet the team</vt:lpstr>
      <vt:lpstr>PowerPoint Presentation</vt:lpstr>
      <vt:lpstr>What is Long COVID?</vt:lpstr>
      <vt:lpstr>PowerPoint Presentation</vt:lpstr>
      <vt:lpstr>PowerPoint Presentation</vt:lpstr>
      <vt:lpstr>PowerPoint Presentation</vt:lpstr>
      <vt:lpstr>PowerPoint Presentation</vt:lpstr>
      <vt:lpstr>Who is affected?</vt:lpstr>
      <vt:lpstr>Is it a disability?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Long COVID Absence</vt:lpstr>
      <vt:lpstr>PowerPoint Presentation</vt:lpstr>
      <vt:lpstr>PowerPoint Presentation</vt:lpstr>
      <vt:lpstr>PowerPoint Presentation</vt:lpstr>
      <vt:lpstr>PowerPoint Presentation</vt:lpstr>
      <vt:lpstr>PowerPoint Presentation</vt:lpstr>
      <vt:lpstr>PowerPoint Presentation</vt:lpstr>
      <vt:lpstr>Mandatory vaccination?</vt:lpstr>
      <vt:lpstr>PowerPoint Presentation</vt:lpstr>
      <vt:lpstr>Meet the team</vt:lpstr>
    </vt:vector>
  </TitlesOfParts>
  <Company>Shoosmiths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Employment essentials explained - Long Covid and Disability - NV slides.pptx</dc:title>
  <dc:creator>Walker, Vini</dc:creator>
  <cp:lastModifiedBy>Fletcher, Clare</cp:lastModifiedBy>
  <cp:revision>180</cp:revision>
  <dcterms:created xsi:type="dcterms:W3CDTF">2020-02-28T16:01:06Z</dcterms:created>
  <dcterms:modified xsi:type="dcterms:W3CDTF">2021-09-22T14:06:05Z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TC Template">
    <vt:bool>true</vt:bool>
  </property>
  <property fmtid="{D5CDD505-2E9C-101B-9397-08002B2CF9AE}" pid="3" name="ContentTypeId">
    <vt:lpwstr>0x01010067FDC6C82F0E4A969C5625543E2FF97B0100EB10257345900E428369A0C18D0BAEAD</vt:lpwstr>
  </property>
  <property fmtid="{D5CDD505-2E9C-101B-9397-08002B2CF9AE}" pid="4" name="_dlc_DocIdItemGuid">
    <vt:lpwstr>9e041f31-0e75-46bc-8e33-83ba45dcbf21</vt:lpwstr>
  </property>
  <property fmtid="{D5CDD505-2E9C-101B-9397-08002B2CF9AE}" pid="5" name="mvTrackingTag">
    <vt:lpwstr/>
  </property>
  <property fmtid="{D5CDD505-2E9C-101B-9397-08002B2CF9AE}" pid="6" name="Order">
    <vt:r8>7400</vt:r8>
  </property>
  <property fmtid="{D5CDD505-2E9C-101B-9397-08002B2CF9AE}" pid="7" name="mvSensitivity">
    <vt:lpwstr/>
  </property>
  <property fmtid="{D5CDD505-2E9C-101B-9397-08002B2CF9AE}" pid="8" name="xd_Signature">
    <vt:bool>false</vt:bool>
  </property>
  <property fmtid="{D5CDD505-2E9C-101B-9397-08002B2CF9AE}" pid="9" name="mvFrom">
    <vt:lpwstr/>
  </property>
  <property fmtid="{D5CDD505-2E9C-101B-9397-08002B2CF9AE}" pid="10" name="xd_ProgID">
    <vt:lpwstr/>
  </property>
  <property fmtid="{D5CDD505-2E9C-101B-9397-08002B2CF9AE}" pid="11" name="mvOriginal Producer">
    <vt:lpwstr/>
  </property>
  <property fmtid="{D5CDD505-2E9C-101B-9397-08002B2CF9AE}" pid="12" name="mvBCC">
    <vt:lpwstr/>
  </property>
  <property fmtid="{D5CDD505-2E9C-101B-9397-08002B2CF9AE}" pid="13" name="mvAttach Count">
    <vt:lpwstr/>
  </property>
  <property fmtid="{D5CDD505-2E9C-101B-9397-08002B2CF9AE}" pid="14" name="mvCC">
    <vt:lpwstr/>
  </property>
  <property fmtid="{D5CDD505-2E9C-101B-9397-08002B2CF9AE}" pid="15" name="mvImportance">
    <vt:lpwstr/>
  </property>
  <property fmtid="{D5CDD505-2E9C-101B-9397-08002B2CF9AE}" pid="16" name="TemplateUrl">
    <vt:lpwstr/>
  </property>
  <property fmtid="{D5CDD505-2E9C-101B-9397-08002B2CF9AE}" pid="17" name="mvTo">
    <vt:lpwstr/>
  </property>
  <property fmtid="{D5CDD505-2E9C-101B-9397-08002B2CF9AE}" pid="18" name="mvConversationTopic">
    <vt:lpwstr/>
  </property>
  <property fmtid="{D5CDD505-2E9C-101B-9397-08002B2CF9AE}" pid="19" name="mvMessageID">
    <vt:lpwstr/>
  </property>
  <property fmtid="{D5CDD505-2E9C-101B-9397-08002B2CF9AE}" pid="20" name="mvOriginal Author">
    <vt:lpwstr/>
  </property>
  <property fmtid="{D5CDD505-2E9C-101B-9397-08002B2CF9AE}" pid="21" name="URL">
    <vt:lpwstr/>
  </property>
  <property fmtid="{D5CDD505-2E9C-101B-9397-08002B2CF9AE}" pid="22" name="SH_ClearPeople_DocumentOwner">
    <vt:lpwstr/>
  </property>
  <property fmtid="{D5CDD505-2E9C-101B-9397-08002B2CF9AE}" pid="23" name="SH_ClearPeople_DocumentDesc">
    <vt:lpwstr/>
  </property>
  <property fmtid="{D5CDD505-2E9C-101B-9397-08002B2CF9AE}" pid="24" name="SH_ClearPeople_LegacyDocID">
    <vt:lpwstr/>
  </property>
  <property fmtid="{D5CDD505-2E9C-101B-9397-08002B2CF9AE}" pid="25" name="SH_ClearPeople_LegacyDocAuthor">
    <vt:lpwstr/>
  </property>
  <property fmtid="{D5CDD505-2E9C-101B-9397-08002B2CF9AE}" pid="26" name="SH_ClearPeople_ClientName">
    <vt:lpwstr/>
  </property>
  <property fmtid="{D5CDD505-2E9C-101B-9397-08002B2CF9AE}" pid="27" name="SH_ClearPeople_ClientID">
    <vt:lpwstr/>
  </property>
  <property fmtid="{D5CDD505-2E9C-101B-9397-08002B2CF9AE}" pid="28" name="SH_ClearPeople_MatterName">
    <vt:lpwstr/>
  </property>
  <property fmtid="{D5CDD505-2E9C-101B-9397-08002B2CF9AE}" pid="29" name="SH_ClearPeople_MatterID">
    <vt:lpwstr/>
  </property>
  <property fmtid="{D5CDD505-2E9C-101B-9397-08002B2CF9AE}" pid="30" name="shSetEffectiveDate">
    <vt:lpwstr/>
  </property>
</Properties>
</file>